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sldIdLst>
    <p:sldId id="263" r:id="rId5"/>
    <p:sldId id="393" r:id="rId6"/>
    <p:sldId id="410" r:id="rId7"/>
    <p:sldId id="2134096524" r:id="rId8"/>
    <p:sldId id="2103812281" r:id="rId9"/>
    <p:sldId id="2134096522" r:id="rId10"/>
    <p:sldId id="2134096525" r:id="rId11"/>
    <p:sldId id="406" r:id="rId12"/>
    <p:sldId id="2134096511" r:id="rId13"/>
    <p:sldId id="2134096512" r:id="rId14"/>
    <p:sldId id="559" r:id="rId15"/>
    <p:sldId id="560" r:id="rId16"/>
    <p:sldId id="563" r:id="rId17"/>
    <p:sldId id="561" r:id="rId18"/>
    <p:sldId id="562" r:id="rId19"/>
    <p:sldId id="2134096519" r:id="rId20"/>
    <p:sldId id="2134096513" r:id="rId21"/>
    <p:sldId id="565" r:id="rId22"/>
    <p:sldId id="2134096517" r:id="rId23"/>
    <p:sldId id="2134096518" r:id="rId24"/>
    <p:sldId id="2134096528" r:id="rId25"/>
    <p:sldId id="2144327415" r:id="rId26"/>
    <p:sldId id="3427" r:id="rId27"/>
    <p:sldId id="2134096526" r:id="rId28"/>
    <p:sldId id="256" r:id="rId29"/>
    <p:sldId id="2134096527" r:id="rId30"/>
    <p:sldId id="259" r:id="rId31"/>
    <p:sldId id="260" r:id="rId32"/>
    <p:sldId id="261" r:id="rId33"/>
    <p:sldId id="262" r:id="rId34"/>
    <p:sldId id="2134096515" r:id="rId35"/>
    <p:sldId id="564" r:id="rId36"/>
    <p:sldId id="2134096516" r:id="rId37"/>
    <p:sldId id="258" r:id="rId38"/>
    <p:sldId id="326" r:id="rId39"/>
    <p:sldId id="2134096520" r:id="rId40"/>
    <p:sldId id="323" r:id="rId41"/>
    <p:sldId id="2134096488" r:id="rId42"/>
    <p:sldId id="2134096507" r:id="rId43"/>
    <p:sldId id="385" r:id="rId44"/>
    <p:sldId id="558" r:id="rId45"/>
    <p:sldId id="212698639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rango, Joseph D" initials="TJD" lastIdx="1" clrIdx="0">
    <p:extLst>
      <p:ext uri="{19B8F6BF-5375-455C-9EA6-DF929625EA0E}">
        <p15:presenceInfo xmlns:p15="http://schemas.microsoft.com/office/powerpoint/2012/main" userId="Tarango, Joseph 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E00DFD-DC9A-4B8C-A301-DD9B49AA3CC5}" v="187" dt="2021-10-07T19:12:36.6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9" autoAdjust="0"/>
    <p:restoredTop sz="87303" autoAdjust="0"/>
  </p:normalViewPr>
  <p:slideViewPr>
    <p:cSldViewPr snapToGrid="0">
      <p:cViewPr varScale="1">
        <p:scale>
          <a:sx n="71" d="100"/>
          <a:sy n="71" d="100"/>
        </p:scale>
        <p:origin x="1853" y="43"/>
      </p:cViewPr>
      <p:guideLst/>
    </p:cSldViewPr>
  </p:slideViewPr>
  <p:outlineViewPr>
    <p:cViewPr>
      <p:scale>
        <a:sx n="33" d="100"/>
        <a:sy n="33" d="100"/>
      </p:scale>
      <p:origin x="0" y="-128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ango, Joseph D" userId="2cab5065-d7f8-4516-a0ea-6ac181b404cc" providerId="ADAL" clId="{9E551C62-8721-4EB6-B7EE-44B1E70DF9FD}"/>
    <pc:docChg chg="modSld">
      <pc:chgData name="Tarango, Joseph D" userId="2cab5065-d7f8-4516-a0ea-6ac181b404cc" providerId="ADAL" clId="{9E551C62-8721-4EB6-B7EE-44B1E70DF9FD}" dt="2021-10-05T21:19:07.691" v="0" actId="20577"/>
      <pc:docMkLst>
        <pc:docMk/>
      </pc:docMkLst>
      <pc:sldChg chg="modNotesTx">
        <pc:chgData name="Tarango, Joseph D" userId="2cab5065-d7f8-4516-a0ea-6ac181b404cc" providerId="ADAL" clId="{9E551C62-8721-4EB6-B7EE-44B1E70DF9FD}" dt="2021-10-05T21:19:07.691" v="0" actId="20577"/>
        <pc:sldMkLst>
          <pc:docMk/>
          <pc:sldMk cId="4105314931" sldId="263"/>
        </pc:sldMkLst>
      </pc:sldChg>
    </pc:docChg>
  </pc:docChgLst>
  <pc:docChgLst>
    <pc:chgData name="Tarango, Joseph D" userId="2cab5065-d7f8-4516-a0ea-6ac181b404cc" providerId="ADAL" clId="{80E00DFD-DC9A-4B8C-A301-DD9B49AA3CC5}"/>
    <pc:docChg chg="undo redo custSel addSld delSld modSld sldOrd">
      <pc:chgData name="Tarango, Joseph D" userId="2cab5065-d7f8-4516-a0ea-6ac181b404cc" providerId="ADAL" clId="{80E00DFD-DC9A-4B8C-A301-DD9B49AA3CC5}" dt="2021-10-07T19:17:20.575" v="6641" actId="6549"/>
      <pc:docMkLst>
        <pc:docMk/>
      </pc:docMkLst>
      <pc:sldChg chg="modSp add mod">
        <pc:chgData name="Tarango, Joseph D" userId="2cab5065-d7f8-4516-a0ea-6ac181b404cc" providerId="ADAL" clId="{80E00DFD-DC9A-4B8C-A301-DD9B49AA3CC5}" dt="2021-10-07T19:17:20.575" v="6641" actId="6549"/>
        <pc:sldMkLst>
          <pc:docMk/>
          <pc:sldMk cId="441869041" sldId="256"/>
        </pc:sldMkLst>
        <pc:spChg chg="mod">
          <ac:chgData name="Tarango, Joseph D" userId="2cab5065-d7f8-4516-a0ea-6ac181b404cc" providerId="ADAL" clId="{80E00DFD-DC9A-4B8C-A301-DD9B49AA3CC5}" dt="2021-10-07T19:17:20.575" v="6641" actId="6549"/>
          <ac:spMkLst>
            <pc:docMk/>
            <pc:sldMk cId="441869041" sldId="256"/>
            <ac:spMk id="3" creationId="{02FB4A65-3F3E-4CEF-925F-D3B84D54CAC6}"/>
          </ac:spMkLst>
        </pc:spChg>
        <pc:spChg chg="mod">
          <ac:chgData name="Tarango, Joseph D" userId="2cab5065-d7f8-4516-a0ea-6ac181b404cc" providerId="ADAL" clId="{80E00DFD-DC9A-4B8C-A301-DD9B49AA3CC5}" dt="2021-10-04T23:37:34.891" v="6133" actId="1076"/>
          <ac:spMkLst>
            <pc:docMk/>
            <pc:sldMk cId="441869041" sldId="256"/>
            <ac:spMk id="9" creationId="{5DDE4CED-A2C5-4122-854B-73D1F9094BD6}"/>
          </ac:spMkLst>
        </pc:spChg>
        <pc:spChg chg="mod">
          <ac:chgData name="Tarango, Joseph D" userId="2cab5065-d7f8-4516-a0ea-6ac181b404cc" providerId="ADAL" clId="{80E00DFD-DC9A-4B8C-A301-DD9B49AA3CC5}" dt="2021-10-04T23:34:31.190" v="6070" actId="20577"/>
          <ac:spMkLst>
            <pc:docMk/>
            <pc:sldMk cId="441869041" sldId="256"/>
            <ac:spMk id="10" creationId="{DA7345F9-AB62-487A-9E8E-4468D5D07385}"/>
          </ac:spMkLst>
        </pc:spChg>
        <pc:spChg chg="mod">
          <ac:chgData name="Tarango, Joseph D" userId="2cab5065-d7f8-4516-a0ea-6ac181b404cc" providerId="ADAL" clId="{80E00DFD-DC9A-4B8C-A301-DD9B49AA3CC5}" dt="2021-10-04T23:37:34.891" v="6133" actId="1076"/>
          <ac:spMkLst>
            <pc:docMk/>
            <pc:sldMk cId="441869041" sldId="256"/>
            <ac:spMk id="16" creationId="{DCA2B5E3-B6B4-4824-B716-973516A32543}"/>
          </ac:spMkLst>
        </pc:spChg>
        <pc:picChg chg="mod">
          <ac:chgData name="Tarango, Joseph D" userId="2cab5065-d7f8-4516-a0ea-6ac181b404cc" providerId="ADAL" clId="{80E00DFD-DC9A-4B8C-A301-DD9B49AA3CC5}" dt="2021-10-04T23:37:34.891" v="6133" actId="1076"/>
          <ac:picMkLst>
            <pc:docMk/>
            <pc:sldMk cId="441869041" sldId="256"/>
            <ac:picMk id="5" creationId="{D485AE46-7EEA-4CA9-AE27-0AAE0E1AD49E}"/>
          </ac:picMkLst>
        </pc:picChg>
        <pc:picChg chg="mod">
          <ac:chgData name="Tarango, Joseph D" userId="2cab5065-d7f8-4516-a0ea-6ac181b404cc" providerId="ADAL" clId="{80E00DFD-DC9A-4B8C-A301-DD9B49AA3CC5}" dt="2021-10-04T23:37:20.018" v="6132" actId="1076"/>
          <ac:picMkLst>
            <pc:docMk/>
            <pc:sldMk cId="441869041" sldId="256"/>
            <ac:picMk id="17" creationId="{3911EE59-3A02-49DA-B720-A92C9303BBCD}"/>
          </ac:picMkLst>
        </pc:picChg>
        <pc:cxnChg chg="mod">
          <ac:chgData name="Tarango, Joseph D" userId="2cab5065-d7f8-4516-a0ea-6ac181b404cc" providerId="ADAL" clId="{80E00DFD-DC9A-4B8C-A301-DD9B49AA3CC5}" dt="2021-10-04T23:37:34.891" v="6133" actId="1076"/>
          <ac:cxnSpMkLst>
            <pc:docMk/>
            <pc:sldMk cId="441869041" sldId="256"/>
            <ac:cxnSpMk id="13" creationId="{3FC99CE0-CC14-4A40-9EA0-748C09B12AB9}"/>
          </ac:cxnSpMkLst>
        </pc:cxnChg>
      </pc:sldChg>
      <pc:sldChg chg="addSp modSp add mod">
        <pc:chgData name="Tarango, Joseph D" userId="2cab5065-d7f8-4516-a0ea-6ac181b404cc" providerId="ADAL" clId="{80E00DFD-DC9A-4B8C-A301-DD9B49AA3CC5}" dt="2021-10-04T23:36:46.590" v="6127" actId="20577"/>
        <pc:sldMkLst>
          <pc:docMk/>
          <pc:sldMk cId="3581207127" sldId="258"/>
        </pc:sldMkLst>
        <pc:spChg chg="mod">
          <ac:chgData name="Tarango, Joseph D" userId="2cab5065-d7f8-4516-a0ea-6ac181b404cc" providerId="ADAL" clId="{80E00DFD-DC9A-4B8C-A301-DD9B49AA3CC5}" dt="2021-10-04T23:36:46.590" v="6127" actId="20577"/>
          <ac:spMkLst>
            <pc:docMk/>
            <pc:sldMk cId="3581207127" sldId="258"/>
            <ac:spMk id="2" creationId="{064AD49A-0B48-E24D-9AF1-5F1F8B2E14F3}"/>
          </ac:spMkLst>
        </pc:spChg>
        <pc:spChg chg="add mod">
          <ac:chgData name="Tarango, Joseph D" userId="2cab5065-d7f8-4516-a0ea-6ac181b404cc" providerId="ADAL" clId="{80E00DFD-DC9A-4B8C-A301-DD9B49AA3CC5}" dt="2021-10-04T23:36:45.529" v="6126" actId="14100"/>
          <ac:spMkLst>
            <pc:docMk/>
            <pc:sldMk cId="3581207127" sldId="258"/>
            <ac:spMk id="4" creationId="{0B916235-E477-4956-A4D7-2A6A0525207D}"/>
          </ac:spMkLst>
        </pc:spChg>
      </pc:sldChg>
      <pc:sldChg chg="addSp modSp add mod">
        <pc:chgData name="Tarango, Joseph D" userId="2cab5065-d7f8-4516-a0ea-6ac181b404cc" providerId="ADAL" clId="{80E00DFD-DC9A-4B8C-A301-DD9B49AA3CC5}" dt="2021-10-04T23:40:01.872" v="6291" actId="313"/>
        <pc:sldMkLst>
          <pc:docMk/>
          <pc:sldMk cId="1235770888" sldId="259"/>
        </pc:sldMkLst>
        <pc:spChg chg="mod">
          <ac:chgData name="Tarango, Joseph D" userId="2cab5065-d7f8-4516-a0ea-6ac181b404cc" providerId="ADAL" clId="{80E00DFD-DC9A-4B8C-A301-DD9B49AA3CC5}" dt="2021-10-04T23:20:10.286" v="5650" actId="1076"/>
          <ac:spMkLst>
            <pc:docMk/>
            <pc:sldMk cId="1235770888" sldId="259"/>
            <ac:spMk id="5" creationId="{AE511D40-FA8A-7C41-86C7-D4FC4D52E315}"/>
          </ac:spMkLst>
        </pc:spChg>
        <pc:spChg chg="mod">
          <ac:chgData name="Tarango, Joseph D" userId="2cab5065-d7f8-4516-a0ea-6ac181b404cc" providerId="ADAL" clId="{80E00DFD-DC9A-4B8C-A301-DD9B49AA3CC5}" dt="2021-10-04T23:20:10.286" v="5650" actId="1076"/>
          <ac:spMkLst>
            <pc:docMk/>
            <pc:sldMk cId="1235770888" sldId="259"/>
            <ac:spMk id="6" creationId="{104A9D13-4141-054B-A74B-DA0A02F87D7F}"/>
          </ac:spMkLst>
        </pc:spChg>
        <pc:spChg chg="add mod">
          <ac:chgData name="Tarango, Joseph D" userId="2cab5065-d7f8-4516-a0ea-6ac181b404cc" providerId="ADAL" clId="{80E00DFD-DC9A-4B8C-A301-DD9B49AA3CC5}" dt="2021-10-04T23:40:01.872" v="6291" actId="313"/>
          <ac:spMkLst>
            <pc:docMk/>
            <pc:sldMk cId="1235770888" sldId="259"/>
            <ac:spMk id="7" creationId="{CE3A8B87-06DD-41B6-86A7-663DD2E5707E}"/>
          </ac:spMkLst>
        </pc:spChg>
        <pc:picChg chg="mod">
          <ac:chgData name="Tarango, Joseph D" userId="2cab5065-d7f8-4516-a0ea-6ac181b404cc" providerId="ADAL" clId="{80E00DFD-DC9A-4B8C-A301-DD9B49AA3CC5}" dt="2021-10-04T23:20:10.286" v="5650" actId="1076"/>
          <ac:picMkLst>
            <pc:docMk/>
            <pc:sldMk cId="1235770888" sldId="259"/>
            <ac:picMk id="4" creationId="{1463AFDD-675F-3B48-8F29-D859452C65C8}"/>
          </ac:picMkLst>
        </pc:picChg>
      </pc:sldChg>
      <pc:sldChg chg="addSp modSp add mod">
        <pc:chgData name="Tarango, Joseph D" userId="2cab5065-d7f8-4516-a0ea-6ac181b404cc" providerId="ADAL" clId="{80E00DFD-DC9A-4B8C-A301-DD9B49AA3CC5}" dt="2021-10-04T23:40:38.642" v="6351" actId="1076"/>
        <pc:sldMkLst>
          <pc:docMk/>
          <pc:sldMk cId="4071895317" sldId="260"/>
        </pc:sldMkLst>
        <pc:spChg chg="add mod">
          <ac:chgData name="Tarango, Joseph D" userId="2cab5065-d7f8-4516-a0ea-6ac181b404cc" providerId="ADAL" clId="{80E00DFD-DC9A-4B8C-A301-DD9B49AA3CC5}" dt="2021-10-04T23:40:38.642" v="6351" actId="1076"/>
          <ac:spMkLst>
            <pc:docMk/>
            <pc:sldMk cId="4071895317" sldId="260"/>
            <ac:spMk id="7" creationId="{139725B3-BC75-4577-9269-F9088176E7EA}"/>
          </ac:spMkLst>
        </pc:spChg>
      </pc:sldChg>
      <pc:sldChg chg="addSp modSp add mod">
        <pc:chgData name="Tarango, Joseph D" userId="2cab5065-d7f8-4516-a0ea-6ac181b404cc" providerId="ADAL" clId="{80E00DFD-DC9A-4B8C-A301-DD9B49AA3CC5}" dt="2021-10-04T23:40:47.784" v="6353" actId="1076"/>
        <pc:sldMkLst>
          <pc:docMk/>
          <pc:sldMk cId="2710904759" sldId="261"/>
        </pc:sldMkLst>
        <pc:spChg chg="mod">
          <ac:chgData name="Tarango, Joseph D" userId="2cab5065-d7f8-4516-a0ea-6ac181b404cc" providerId="ADAL" clId="{80E00DFD-DC9A-4B8C-A301-DD9B49AA3CC5}" dt="2021-10-04T23:23:10.314" v="5885" actId="1076"/>
          <ac:spMkLst>
            <pc:docMk/>
            <pc:sldMk cId="2710904759" sldId="261"/>
            <ac:spMk id="8" creationId="{814C8431-6831-2947-AF30-6D28E309E6E0}"/>
          </ac:spMkLst>
        </pc:spChg>
        <pc:spChg chg="mod">
          <ac:chgData name="Tarango, Joseph D" userId="2cab5065-d7f8-4516-a0ea-6ac181b404cc" providerId="ADAL" clId="{80E00DFD-DC9A-4B8C-A301-DD9B49AA3CC5}" dt="2021-10-04T23:22:59.618" v="5877" actId="1076"/>
          <ac:spMkLst>
            <pc:docMk/>
            <pc:sldMk cId="2710904759" sldId="261"/>
            <ac:spMk id="9" creationId="{765BBA99-216E-0A4E-A7C0-EF7043090BAE}"/>
          </ac:spMkLst>
        </pc:spChg>
        <pc:spChg chg="add mod">
          <ac:chgData name="Tarango, Joseph D" userId="2cab5065-d7f8-4516-a0ea-6ac181b404cc" providerId="ADAL" clId="{80E00DFD-DC9A-4B8C-A301-DD9B49AA3CC5}" dt="2021-10-04T23:40:47.784" v="6353" actId="1076"/>
          <ac:spMkLst>
            <pc:docMk/>
            <pc:sldMk cId="2710904759" sldId="261"/>
            <ac:spMk id="15" creationId="{2D2556BF-626F-463A-9789-9BF060FEED2E}"/>
          </ac:spMkLst>
        </pc:spChg>
      </pc:sldChg>
      <pc:sldChg chg="addSp modSp add mod">
        <pc:chgData name="Tarango, Joseph D" userId="2cab5065-d7f8-4516-a0ea-6ac181b404cc" providerId="ADAL" clId="{80E00DFD-DC9A-4B8C-A301-DD9B49AA3CC5}" dt="2021-10-04T23:41:38.375" v="6443" actId="1076"/>
        <pc:sldMkLst>
          <pc:docMk/>
          <pc:sldMk cId="2016138031" sldId="262"/>
        </pc:sldMkLst>
        <pc:spChg chg="mod">
          <ac:chgData name="Tarango, Joseph D" userId="2cab5065-d7f8-4516-a0ea-6ac181b404cc" providerId="ADAL" clId="{80E00DFD-DC9A-4B8C-A301-DD9B49AA3CC5}" dt="2021-10-04T23:20:38.699" v="5653" actId="1076"/>
          <ac:spMkLst>
            <pc:docMk/>
            <pc:sldMk cId="2016138031" sldId="262"/>
            <ac:spMk id="3" creationId="{B7377648-5626-D645-8C28-08AFDCFEFBDC}"/>
          </ac:spMkLst>
        </pc:spChg>
        <pc:spChg chg="mod">
          <ac:chgData name="Tarango, Joseph D" userId="2cab5065-d7f8-4516-a0ea-6ac181b404cc" providerId="ADAL" clId="{80E00DFD-DC9A-4B8C-A301-DD9B49AA3CC5}" dt="2021-10-04T23:20:38.699" v="5653" actId="1076"/>
          <ac:spMkLst>
            <pc:docMk/>
            <pc:sldMk cId="2016138031" sldId="262"/>
            <ac:spMk id="6" creationId="{A2F9409A-3E41-8440-AD59-EA3392C47B1D}"/>
          </ac:spMkLst>
        </pc:spChg>
        <pc:spChg chg="mod">
          <ac:chgData name="Tarango, Joseph D" userId="2cab5065-d7f8-4516-a0ea-6ac181b404cc" providerId="ADAL" clId="{80E00DFD-DC9A-4B8C-A301-DD9B49AA3CC5}" dt="2021-10-04T23:20:38.699" v="5653" actId="1076"/>
          <ac:spMkLst>
            <pc:docMk/>
            <pc:sldMk cId="2016138031" sldId="262"/>
            <ac:spMk id="7" creationId="{786C192F-1AB5-9441-8BC9-D60853557410}"/>
          </ac:spMkLst>
        </pc:spChg>
        <pc:spChg chg="mod">
          <ac:chgData name="Tarango, Joseph D" userId="2cab5065-d7f8-4516-a0ea-6ac181b404cc" providerId="ADAL" clId="{80E00DFD-DC9A-4B8C-A301-DD9B49AA3CC5}" dt="2021-10-04T23:20:38.699" v="5653" actId="1076"/>
          <ac:spMkLst>
            <pc:docMk/>
            <pc:sldMk cId="2016138031" sldId="262"/>
            <ac:spMk id="8" creationId="{1F5FFEE3-81BC-8E45-85B3-E875F66DF6B7}"/>
          </ac:spMkLst>
        </pc:spChg>
        <pc:spChg chg="mod">
          <ac:chgData name="Tarango, Joseph D" userId="2cab5065-d7f8-4516-a0ea-6ac181b404cc" providerId="ADAL" clId="{80E00DFD-DC9A-4B8C-A301-DD9B49AA3CC5}" dt="2021-10-04T23:20:38.699" v="5653" actId="1076"/>
          <ac:spMkLst>
            <pc:docMk/>
            <pc:sldMk cId="2016138031" sldId="262"/>
            <ac:spMk id="9" creationId="{7F8EDCA8-3CA5-B447-9AF0-8856F396FCA1}"/>
          </ac:spMkLst>
        </pc:spChg>
        <pc:spChg chg="mod">
          <ac:chgData name="Tarango, Joseph D" userId="2cab5065-d7f8-4516-a0ea-6ac181b404cc" providerId="ADAL" clId="{80E00DFD-DC9A-4B8C-A301-DD9B49AA3CC5}" dt="2021-10-04T23:20:38.699" v="5653" actId="1076"/>
          <ac:spMkLst>
            <pc:docMk/>
            <pc:sldMk cId="2016138031" sldId="262"/>
            <ac:spMk id="10" creationId="{DA414218-72C2-6045-A29B-96635E4F4E39}"/>
          </ac:spMkLst>
        </pc:spChg>
        <pc:spChg chg="mod">
          <ac:chgData name="Tarango, Joseph D" userId="2cab5065-d7f8-4516-a0ea-6ac181b404cc" providerId="ADAL" clId="{80E00DFD-DC9A-4B8C-A301-DD9B49AA3CC5}" dt="2021-10-04T23:23:21.246" v="5893" actId="1076"/>
          <ac:spMkLst>
            <pc:docMk/>
            <pc:sldMk cId="2016138031" sldId="262"/>
            <ac:spMk id="11" creationId="{069D94E6-EA8C-F44E-A09D-2DF04E3393BD}"/>
          </ac:spMkLst>
        </pc:spChg>
        <pc:spChg chg="mod">
          <ac:chgData name="Tarango, Joseph D" userId="2cab5065-d7f8-4516-a0ea-6ac181b404cc" providerId="ADAL" clId="{80E00DFD-DC9A-4B8C-A301-DD9B49AA3CC5}" dt="2021-10-04T23:23:40.176" v="5915" actId="1076"/>
          <ac:spMkLst>
            <pc:docMk/>
            <pc:sldMk cId="2016138031" sldId="262"/>
            <ac:spMk id="12" creationId="{8377F6E1-AE61-0145-94CF-909598FDC848}"/>
          </ac:spMkLst>
        </pc:spChg>
        <pc:spChg chg="add mod">
          <ac:chgData name="Tarango, Joseph D" userId="2cab5065-d7f8-4516-a0ea-6ac181b404cc" providerId="ADAL" clId="{80E00DFD-DC9A-4B8C-A301-DD9B49AA3CC5}" dt="2021-10-04T23:41:38.375" v="6443" actId="1076"/>
          <ac:spMkLst>
            <pc:docMk/>
            <pc:sldMk cId="2016138031" sldId="262"/>
            <ac:spMk id="13" creationId="{A0ADE071-C71B-4ED2-92D3-4403B980BA89}"/>
          </ac:spMkLst>
        </pc:spChg>
      </pc:sldChg>
      <pc:sldChg chg="modSp mod">
        <pc:chgData name="Tarango, Joseph D" userId="2cab5065-d7f8-4516-a0ea-6ac181b404cc" providerId="ADAL" clId="{80E00DFD-DC9A-4B8C-A301-DD9B49AA3CC5}" dt="2021-10-04T23:53:07.432" v="6550"/>
        <pc:sldMkLst>
          <pc:docMk/>
          <pc:sldMk cId="4105314931" sldId="263"/>
        </pc:sldMkLst>
        <pc:spChg chg="mod">
          <ac:chgData name="Tarango, Joseph D" userId="2cab5065-d7f8-4516-a0ea-6ac181b404cc" providerId="ADAL" clId="{80E00DFD-DC9A-4B8C-A301-DD9B49AA3CC5}" dt="2021-10-04T23:53:07.432" v="6550"/>
          <ac:spMkLst>
            <pc:docMk/>
            <pc:sldMk cId="4105314931" sldId="263"/>
            <ac:spMk id="3" creationId="{00000000-0000-0000-0000-000000000000}"/>
          </ac:spMkLst>
        </pc:spChg>
      </pc:sldChg>
      <pc:sldChg chg="add del ord">
        <pc:chgData name="Tarango, Joseph D" userId="2cab5065-d7f8-4516-a0ea-6ac181b404cc" providerId="ADAL" clId="{80E00DFD-DC9A-4B8C-A301-DD9B49AA3CC5}" dt="2021-10-04T21:50:58.931" v="4191" actId="2696"/>
        <pc:sldMkLst>
          <pc:docMk/>
          <pc:sldMk cId="1522938343" sldId="323"/>
        </pc:sldMkLst>
      </pc:sldChg>
      <pc:sldChg chg="modSp add mod ord">
        <pc:chgData name="Tarango, Joseph D" userId="2cab5065-d7f8-4516-a0ea-6ac181b404cc" providerId="ADAL" clId="{80E00DFD-DC9A-4B8C-A301-DD9B49AA3CC5}" dt="2021-10-04T21:52:11.495" v="4263" actId="20577"/>
        <pc:sldMkLst>
          <pc:docMk/>
          <pc:sldMk cId="2370028078" sldId="323"/>
        </pc:sldMkLst>
        <pc:spChg chg="mod">
          <ac:chgData name="Tarango, Joseph D" userId="2cab5065-d7f8-4516-a0ea-6ac181b404cc" providerId="ADAL" clId="{80E00DFD-DC9A-4B8C-A301-DD9B49AA3CC5}" dt="2021-10-04T21:52:11.495" v="4263" actId="20577"/>
          <ac:spMkLst>
            <pc:docMk/>
            <pc:sldMk cId="2370028078" sldId="323"/>
            <ac:spMk id="5" creationId="{00000000-0000-0000-0000-000000000000}"/>
          </ac:spMkLst>
        </pc:spChg>
      </pc:sldChg>
      <pc:sldChg chg="ord">
        <pc:chgData name="Tarango, Joseph D" userId="2cab5065-d7f8-4516-a0ea-6ac181b404cc" providerId="ADAL" clId="{80E00DFD-DC9A-4B8C-A301-DD9B49AA3CC5}" dt="2021-10-04T23:45:36.669" v="6487"/>
        <pc:sldMkLst>
          <pc:docMk/>
          <pc:sldMk cId="947144491" sldId="326"/>
        </pc:sldMkLst>
      </pc:sldChg>
      <pc:sldChg chg="ord">
        <pc:chgData name="Tarango, Joseph D" userId="2cab5065-d7f8-4516-a0ea-6ac181b404cc" providerId="ADAL" clId="{80E00DFD-DC9A-4B8C-A301-DD9B49AA3CC5}" dt="2021-10-04T23:46:06.605" v="6494"/>
        <pc:sldMkLst>
          <pc:docMk/>
          <pc:sldMk cId="966410945" sldId="385"/>
        </pc:sldMkLst>
      </pc:sldChg>
      <pc:sldChg chg="addSp modSp mod ord">
        <pc:chgData name="Tarango, Joseph D" userId="2cab5065-d7f8-4516-a0ea-6ac181b404cc" providerId="ADAL" clId="{80E00DFD-DC9A-4B8C-A301-DD9B49AA3CC5}" dt="2021-10-04T22:58:15.065" v="4978" actId="20577"/>
        <pc:sldMkLst>
          <pc:docMk/>
          <pc:sldMk cId="3084739611" sldId="406"/>
        </pc:sldMkLst>
        <pc:spChg chg="add mod">
          <ac:chgData name="Tarango, Joseph D" userId="2cab5065-d7f8-4516-a0ea-6ac181b404cc" providerId="ADAL" clId="{80E00DFD-DC9A-4B8C-A301-DD9B49AA3CC5}" dt="2021-10-04T22:58:15.065" v="4978" actId="20577"/>
          <ac:spMkLst>
            <pc:docMk/>
            <pc:sldMk cId="3084739611" sldId="406"/>
            <ac:spMk id="10" creationId="{EC2A77B9-A14A-40AC-AF08-8CC74404DF98}"/>
          </ac:spMkLst>
        </pc:spChg>
      </pc:sldChg>
      <pc:sldChg chg="del">
        <pc:chgData name="Tarango, Joseph D" userId="2cab5065-d7f8-4516-a0ea-6ac181b404cc" providerId="ADAL" clId="{80E00DFD-DC9A-4B8C-A301-DD9B49AA3CC5}" dt="2021-10-04T23:45:46.201" v="6489" actId="47"/>
        <pc:sldMkLst>
          <pc:docMk/>
          <pc:sldMk cId="1239734283" sldId="489"/>
        </pc:sldMkLst>
      </pc:sldChg>
      <pc:sldChg chg="del">
        <pc:chgData name="Tarango, Joseph D" userId="2cab5065-d7f8-4516-a0ea-6ac181b404cc" providerId="ADAL" clId="{80E00DFD-DC9A-4B8C-A301-DD9B49AA3CC5}" dt="2021-10-04T23:45:44.898" v="6488" actId="47"/>
        <pc:sldMkLst>
          <pc:docMk/>
          <pc:sldMk cId="2410498783" sldId="544"/>
        </pc:sldMkLst>
      </pc:sldChg>
      <pc:sldChg chg="ord">
        <pc:chgData name="Tarango, Joseph D" userId="2cab5065-d7f8-4516-a0ea-6ac181b404cc" providerId="ADAL" clId="{80E00DFD-DC9A-4B8C-A301-DD9B49AA3CC5}" dt="2021-10-04T23:45:56.398" v="6491"/>
        <pc:sldMkLst>
          <pc:docMk/>
          <pc:sldMk cId="3046318120" sldId="558"/>
        </pc:sldMkLst>
      </pc:sldChg>
      <pc:sldChg chg="addSp modSp mod">
        <pc:chgData name="Tarango, Joseph D" userId="2cab5065-d7f8-4516-a0ea-6ac181b404cc" providerId="ADAL" clId="{80E00DFD-DC9A-4B8C-A301-DD9B49AA3CC5}" dt="2021-10-04T22:57:42.316" v="4975" actId="14100"/>
        <pc:sldMkLst>
          <pc:docMk/>
          <pc:sldMk cId="2877262058" sldId="559"/>
        </pc:sldMkLst>
        <pc:spChg chg="mod">
          <ac:chgData name="Tarango, Joseph D" userId="2cab5065-d7f8-4516-a0ea-6ac181b404cc" providerId="ADAL" clId="{80E00DFD-DC9A-4B8C-A301-DD9B49AA3CC5}" dt="2021-10-04T22:57:24.605" v="4970" actId="20577"/>
          <ac:spMkLst>
            <pc:docMk/>
            <pc:sldMk cId="2877262058" sldId="559"/>
            <ac:spMk id="2" creationId="{2050187B-AD03-4ECB-A315-6CB3DF3C37B7}"/>
          </ac:spMkLst>
        </pc:spChg>
        <pc:spChg chg="mod">
          <ac:chgData name="Tarango, Joseph D" userId="2cab5065-d7f8-4516-a0ea-6ac181b404cc" providerId="ADAL" clId="{80E00DFD-DC9A-4B8C-A301-DD9B49AA3CC5}" dt="2021-10-04T22:57:42.316" v="4975" actId="14100"/>
          <ac:spMkLst>
            <pc:docMk/>
            <pc:sldMk cId="2877262058" sldId="559"/>
            <ac:spMk id="3" creationId="{EF8AF04C-7101-4BB8-A69E-6C2941013454}"/>
          </ac:spMkLst>
        </pc:spChg>
        <pc:spChg chg="add mod">
          <ac:chgData name="Tarango, Joseph D" userId="2cab5065-d7f8-4516-a0ea-6ac181b404cc" providerId="ADAL" clId="{80E00DFD-DC9A-4B8C-A301-DD9B49AA3CC5}" dt="2021-10-04T22:57:28.774" v="4971" actId="1076"/>
          <ac:spMkLst>
            <pc:docMk/>
            <pc:sldMk cId="2877262058" sldId="559"/>
            <ac:spMk id="17" creationId="{DE0AA2C4-9375-49DD-893A-8E2A1B156801}"/>
          </ac:spMkLst>
        </pc:spChg>
      </pc:sldChg>
      <pc:sldChg chg="addSp modSp mod">
        <pc:chgData name="Tarango, Joseph D" userId="2cab5065-d7f8-4516-a0ea-6ac181b404cc" providerId="ADAL" clId="{80E00DFD-DC9A-4B8C-A301-DD9B49AA3CC5}" dt="2021-10-04T22:58:08.960" v="4977" actId="20577"/>
        <pc:sldMkLst>
          <pc:docMk/>
          <pc:sldMk cId="1267974988" sldId="560"/>
        </pc:sldMkLst>
        <pc:spChg chg="mod">
          <ac:chgData name="Tarango, Joseph D" userId="2cab5065-d7f8-4516-a0ea-6ac181b404cc" providerId="ADAL" clId="{80E00DFD-DC9A-4B8C-A301-DD9B49AA3CC5}" dt="2021-10-04T22:56:12.592" v="4948" actId="20577"/>
          <ac:spMkLst>
            <pc:docMk/>
            <pc:sldMk cId="1267974988" sldId="560"/>
            <ac:spMk id="2" creationId="{8970DBB0-2ADD-4577-AFF6-9252DB6FFA82}"/>
          </ac:spMkLst>
        </pc:spChg>
        <pc:spChg chg="add mod">
          <ac:chgData name="Tarango, Joseph D" userId="2cab5065-d7f8-4516-a0ea-6ac181b404cc" providerId="ADAL" clId="{80E00DFD-DC9A-4B8C-A301-DD9B49AA3CC5}" dt="2021-10-04T22:58:08.960" v="4977" actId="20577"/>
          <ac:spMkLst>
            <pc:docMk/>
            <pc:sldMk cId="1267974988" sldId="560"/>
            <ac:spMk id="9" creationId="{E8291382-B0B1-4CA8-AC06-B6BD5FF92970}"/>
          </ac:spMkLst>
        </pc:spChg>
      </pc:sldChg>
      <pc:sldChg chg="addSp modSp mod">
        <pc:chgData name="Tarango, Joseph D" userId="2cab5065-d7f8-4516-a0ea-6ac181b404cc" providerId="ADAL" clId="{80E00DFD-DC9A-4B8C-A301-DD9B49AA3CC5}" dt="2021-10-04T23:43:29.887" v="6481" actId="20577"/>
        <pc:sldMkLst>
          <pc:docMk/>
          <pc:sldMk cId="1442653830" sldId="561"/>
        </pc:sldMkLst>
        <pc:spChg chg="add mod">
          <ac:chgData name="Tarango, Joseph D" userId="2cab5065-d7f8-4516-a0ea-6ac181b404cc" providerId="ADAL" clId="{80E00DFD-DC9A-4B8C-A301-DD9B49AA3CC5}" dt="2021-10-04T23:43:29.887" v="6481" actId="20577"/>
          <ac:spMkLst>
            <pc:docMk/>
            <pc:sldMk cId="1442653830" sldId="561"/>
            <ac:spMk id="14" creationId="{99486033-9553-4144-B75C-C40CCE15CACA}"/>
          </ac:spMkLst>
        </pc:spChg>
        <pc:spChg chg="mod">
          <ac:chgData name="Tarango, Joseph D" userId="2cab5065-d7f8-4516-a0ea-6ac181b404cc" providerId="ADAL" clId="{80E00DFD-DC9A-4B8C-A301-DD9B49AA3CC5}" dt="2021-10-04T16:40:27.723" v="72" actId="20577"/>
          <ac:spMkLst>
            <pc:docMk/>
            <pc:sldMk cId="1442653830" sldId="561"/>
            <ac:spMk id="19" creationId="{5203CEBE-4D30-42C6-A51B-576F5F44FEA0}"/>
          </ac:spMkLst>
        </pc:spChg>
      </pc:sldChg>
      <pc:sldChg chg="addSp modSp mod">
        <pc:chgData name="Tarango, Joseph D" userId="2cab5065-d7f8-4516-a0ea-6ac181b404cc" providerId="ADAL" clId="{80E00DFD-DC9A-4B8C-A301-DD9B49AA3CC5}" dt="2021-10-04T17:09:01.022" v="1090" actId="14100"/>
        <pc:sldMkLst>
          <pc:docMk/>
          <pc:sldMk cId="2404214461" sldId="562"/>
        </pc:sldMkLst>
        <pc:spChg chg="add mod">
          <ac:chgData name="Tarango, Joseph D" userId="2cab5065-d7f8-4516-a0ea-6ac181b404cc" providerId="ADAL" clId="{80E00DFD-DC9A-4B8C-A301-DD9B49AA3CC5}" dt="2021-10-04T17:09:01.022" v="1090" actId="14100"/>
          <ac:spMkLst>
            <pc:docMk/>
            <pc:sldMk cId="2404214461" sldId="562"/>
            <ac:spMk id="5" creationId="{4FFE8439-F5E0-45D5-BD0B-E8A5303B203F}"/>
          </ac:spMkLst>
        </pc:spChg>
        <pc:spChg chg="mod">
          <ac:chgData name="Tarango, Joseph D" userId="2cab5065-d7f8-4516-a0ea-6ac181b404cc" providerId="ADAL" clId="{80E00DFD-DC9A-4B8C-A301-DD9B49AA3CC5}" dt="2021-10-04T16:40:38.912" v="73" actId="33524"/>
          <ac:spMkLst>
            <pc:docMk/>
            <pc:sldMk cId="2404214461" sldId="562"/>
            <ac:spMk id="17" creationId="{A407ECF9-9376-41B4-8454-FBCE5F1B78B9}"/>
          </ac:spMkLst>
        </pc:spChg>
      </pc:sldChg>
      <pc:sldChg chg="addSp modSp mod">
        <pc:chgData name="Tarango, Joseph D" userId="2cab5065-d7f8-4516-a0ea-6ac181b404cc" providerId="ADAL" clId="{80E00DFD-DC9A-4B8C-A301-DD9B49AA3CC5}" dt="2021-10-04T17:05:12.425" v="856" actId="1076"/>
        <pc:sldMkLst>
          <pc:docMk/>
          <pc:sldMk cId="3097052667" sldId="563"/>
        </pc:sldMkLst>
        <pc:spChg chg="add mod">
          <ac:chgData name="Tarango, Joseph D" userId="2cab5065-d7f8-4516-a0ea-6ac181b404cc" providerId="ADAL" clId="{80E00DFD-DC9A-4B8C-A301-DD9B49AA3CC5}" dt="2021-10-04T17:05:12.425" v="856" actId="1076"/>
          <ac:spMkLst>
            <pc:docMk/>
            <pc:sldMk cId="3097052667" sldId="563"/>
            <ac:spMk id="30" creationId="{4A66BFB9-5BB9-463D-ACE6-D9D2012F241F}"/>
          </ac:spMkLst>
        </pc:spChg>
      </pc:sldChg>
      <pc:sldChg chg="addSp modSp mod">
        <pc:chgData name="Tarango, Joseph D" userId="2cab5065-d7f8-4516-a0ea-6ac181b404cc" providerId="ADAL" clId="{80E00DFD-DC9A-4B8C-A301-DD9B49AA3CC5}" dt="2021-10-04T23:36:52.395" v="6128" actId="20577"/>
        <pc:sldMkLst>
          <pc:docMk/>
          <pc:sldMk cId="3773916511" sldId="564"/>
        </pc:sldMkLst>
        <pc:spChg chg="mod">
          <ac:chgData name="Tarango, Joseph D" userId="2cab5065-d7f8-4516-a0ea-6ac181b404cc" providerId="ADAL" clId="{80E00DFD-DC9A-4B8C-A301-DD9B49AA3CC5}" dt="2021-10-04T20:55:49.286" v="1576" actId="20577"/>
          <ac:spMkLst>
            <pc:docMk/>
            <pc:sldMk cId="3773916511" sldId="564"/>
            <ac:spMk id="2" creationId="{F8CE9F10-9E11-48CB-958C-A9CB5E57AC27}"/>
          </ac:spMkLst>
        </pc:spChg>
        <pc:spChg chg="add mod">
          <ac:chgData name="Tarango, Joseph D" userId="2cab5065-d7f8-4516-a0ea-6ac181b404cc" providerId="ADAL" clId="{80E00DFD-DC9A-4B8C-A301-DD9B49AA3CC5}" dt="2021-10-04T23:36:52.395" v="6128" actId="20577"/>
          <ac:spMkLst>
            <pc:docMk/>
            <pc:sldMk cId="3773916511" sldId="564"/>
            <ac:spMk id="5" creationId="{97F74979-B83E-46E9-BB8E-752603ED8ABA}"/>
          </ac:spMkLst>
        </pc:spChg>
        <pc:spChg chg="mod">
          <ac:chgData name="Tarango, Joseph D" userId="2cab5065-d7f8-4516-a0ea-6ac181b404cc" providerId="ADAL" clId="{80E00DFD-DC9A-4B8C-A301-DD9B49AA3CC5}" dt="2021-10-04T20:58:40.159" v="1747" actId="108"/>
          <ac:spMkLst>
            <pc:docMk/>
            <pc:sldMk cId="3773916511" sldId="564"/>
            <ac:spMk id="6" creationId="{0CDDC68C-B361-4518-8631-6F31AE4CD09B}"/>
          </ac:spMkLst>
        </pc:spChg>
        <pc:graphicFrameChg chg="mod">
          <ac:chgData name="Tarango, Joseph D" userId="2cab5065-d7f8-4516-a0ea-6ac181b404cc" providerId="ADAL" clId="{80E00DFD-DC9A-4B8C-A301-DD9B49AA3CC5}" dt="2021-10-04T20:55:27.349" v="1563" actId="20577"/>
          <ac:graphicFrameMkLst>
            <pc:docMk/>
            <pc:sldMk cId="3773916511" sldId="564"/>
            <ac:graphicFrameMk id="9" creationId="{00000000-0008-0000-0000-000003000000}"/>
          </ac:graphicFrameMkLst>
        </pc:graphicFrameChg>
      </pc:sldChg>
      <pc:sldChg chg="addSp modSp mod">
        <pc:chgData name="Tarango, Joseph D" userId="2cab5065-d7f8-4516-a0ea-6ac181b404cc" providerId="ADAL" clId="{80E00DFD-DC9A-4B8C-A301-DD9B49AA3CC5}" dt="2021-10-04T22:49:59.957" v="4764" actId="20577"/>
        <pc:sldMkLst>
          <pc:docMk/>
          <pc:sldMk cId="4079147201" sldId="565"/>
        </pc:sldMkLst>
        <pc:spChg chg="mod">
          <ac:chgData name="Tarango, Joseph D" userId="2cab5065-d7f8-4516-a0ea-6ac181b404cc" providerId="ADAL" clId="{80E00DFD-DC9A-4B8C-A301-DD9B49AA3CC5}" dt="2021-10-04T17:11:12.496" v="1171" actId="20577"/>
          <ac:spMkLst>
            <pc:docMk/>
            <pc:sldMk cId="4079147201" sldId="565"/>
            <ac:spMk id="3" creationId="{7E4134F9-4FE1-44CD-A797-1FFC2E02EA20}"/>
          </ac:spMkLst>
        </pc:spChg>
        <pc:spChg chg="add mod">
          <ac:chgData name="Tarango, Joseph D" userId="2cab5065-d7f8-4516-a0ea-6ac181b404cc" providerId="ADAL" clId="{80E00DFD-DC9A-4B8C-A301-DD9B49AA3CC5}" dt="2021-10-04T22:49:59.957" v="4764" actId="20577"/>
          <ac:spMkLst>
            <pc:docMk/>
            <pc:sldMk cId="4079147201" sldId="565"/>
            <ac:spMk id="11" creationId="{060A7522-1143-4191-9597-6A3ED8629B24}"/>
          </ac:spMkLst>
        </pc:spChg>
        <pc:spChg chg="mod">
          <ac:chgData name="Tarango, Joseph D" userId="2cab5065-d7f8-4516-a0ea-6ac181b404cc" providerId="ADAL" clId="{80E00DFD-DC9A-4B8C-A301-DD9B49AA3CC5}" dt="2021-10-04T17:14:15.506" v="1352" actId="20577"/>
          <ac:spMkLst>
            <pc:docMk/>
            <pc:sldMk cId="4079147201" sldId="565"/>
            <ac:spMk id="24" creationId="{470D4124-84B5-478A-9E2C-DB757A8AEB50}"/>
          </ac:spMkLst>
        </pc:spChg>
      </pc:sldChg>
      <pc:sldChg chg="addSp delSp modSp add mod chgLayout">
        <pc:chgData name="Tarango, Joseph D" userId="2cab5065-d7f8-4516-a0ea-6ac181b404cc" providerId="ADAL" clId="{80E00DFD-DC9A-4B8C-A301-DD9B49AA3CC5}" dt="2021-10-07T19:12:39.385" v="6624" actId="1076"/>
        <pc:sldMkLst>
          <pc:docMk/>
          <pc:sldMk cId="1606157541" sldId="3427"/>
        </pc:sldMkLst>
        <pc:spChg chg="add del mod">
          <ac:chgData name="Tarango, Joseph D" userId="2cab5065-d7f8-4516-a0ea-6ac181b404cc" providerId="ADAL" clId="{80E00DFD-DC9A-4B8C-A301-DD9B49AA3CC5}" dt="2021-10-07T19:10:54.564" v="6610" actId="6264"/>
          <ac:spMkLst>
            <pc:docMk/>
            <pc:sldMk cId="1606157541" sldId="3427"/>
            <ac:spMk id="2" creationId="{BB5A85A6-DF3E-4545-94EE-D3DBB85FB695}"/>
          </ac:spMkLst>
        </pc:spChg>
        <pc:spChg chg="add del mod">
          <ac:chgData name="Tarango, Joseph D" userId="2cab5065-d7f8-4516-a0ea-6ac181b404cc" providerId="ADAL" clId="{80E00DFD-DC9A-4B8C-A301-DD9B49AA3CC5}" dt="2021-10-07T19:10:54.564" v="6610" actId="6264"/>
          <ac:spMkLst>
            <pc:docMk/>
            <pc:sldMk cId="1606157541" sldId="3427"/>
            <ac:spMk id="3" creationId="{3E0D66A0-48B1-4FB8-B08D-72CE6A827B60}"/>
          </ac:spMkLst>
        </pc:spChg>
        <pc:spChg chg="mod ord">
          <ac:chgData name="Tarango, Joseph D" userId="2cab5065-d7f8-4516-a0ea-6ac181b404cc" providerId="ADAL" clId="{80E00DFD-DC9A-4B8C-A301-DD9B49AA3CC5}" dt="2021-10-07T19:10:54.564" v="6610" actId="6264"/>
          <ac:spMkLst>
            <pc:docMk/>
            <pc:sldMk cId="1606157541" sldId="3427"/>
            <ac:spMk id="4" creationId="{92D9FA89-D4DB-F748-8E2F-0D47465E7407}"/>
          </ac:spMkLst>
        </pc:spChg>
        <pc:spChg chg="add del mod ord">
          <ac:chgData name="Tarango, Joseph D" userId="2cab5065-d7f8-4516-a0ea-6ac181b404cc" providerId="ADAL" clId="{80E00DFD-DC9A-4B8C-A301-DD9B49AA3CC5}" dt="2021-10-07T19:11:23.799" v="6619" actId="478"/>
          <ac:spMkLst>
            <pc:docMk/>
            <pc:sldMk cId="1606157541" sldId="3427"/>
            <ac:spMk id="5" creationId="{E2848C27-4988-43BC-96D0-C5EA9BF30A8A}"/>
          </ac:spMkLst>
        </pc:spChg>
        <pc:spChg chg="mod ord">
          <ac:chgData name="Tarango, Joseph D" userId="2cab5065-d7f8-4516-a0ea-6ac181b404cc" providerId="ADAL" clId="{80E00DFD-DC9A-4B8C-A301-DD9B49AA3CC5}" dt="2021-10-07T19:11:16.272" v="6618" actId="20577"/>
          <ac:spMkLst>
            <pc:docMk/>
            <pc:sldMk cId="1606157541" sldId="3427"/>
            <ac:spMk id="9" creationId="{1AA34970-138D-4057-ABCE-E38951950FBE}"/>
          </ac:spMkLst>
        </pc:spChg>
        <pc:picChg chg="mod">
          <ac:chgData name="Tarango, Joseph D" userId="2cab5065-d7f8-4516-a0ea-6ac181b404cc" providerId="ADAL" clId="{80E00DFD-DC9A-4B8C-A301-DD9B49AA3CC5}" dt="2021-10-07T19:12:39.385" v="6624" actId="1076"/>
          <ac:picMkLst>
            <pc:docMk/>
            <pc:sldMk cId="1606157541" sldId="3427"/>
            <ac:picMk id="20" creationId="{DE16C1D0-BF20-3041-B63C-C0D5A5E64CB7}"/>
          </ac:picMkLst>
        </pc:picChg>
        <pc:picChg chg="add mod">
          <ac:chgData name="Tarango, Joseph D" userId="2cab5065-d7f8-4516-a0ea-6ac181b404cc" providerId="ADAL" clId="{80E00DFD-DC9A-4B8C-A301-DD9B49AA3CC5}" dt="2021-10-07T19:12:36.668" v="6623" actId="1076"/>
          <ac:picMkLst>
            <pc:docMk/>
            <pc:sldMk cId="1606157541" sldId="3427"/>
            <ac:picMk id="1026" creationId="{00753855-F041-4022-A33C-32A6B775434C}"/>
          </ac:picMkLst>
        </pc:picChg>
      </pc:sldChg>
      <pc:sldChg chg="modSp add del mod">
        <pc:chgData name="Tarango, Joseph D" userId="2cab5065-d7f8-4516-a0ea-6ac181b404cc" providerId="ADAL" clId="{80E00DFD-DC9A-4B8C-A301-DD9B49AA3CC5}" dt="2021-10-04T23:42:01.391" v="6444" actId="47"/>
        <pc:sldMkLst>
          <pc:docMk/>
          <pc:sldMk cId="1097494114" sldId="2103812261"/>
        </pc:sldMkLst>
        <pc:spChg chg="mod">
          <ac:chgData name="Tarango, Joseph D" userId="2cab5065-d7f8-4516-a0ea-6ac181b404cc" providerId="ADAL" clId="{80E00DFD-DC9A-4B8C-A301-DD9B49AA3CC5}" dt="2021-10-04T22:43:57.732" v="4688" actId="20577"/>
          <ac:spMkLst>
            <pc:docMk/>
            <pc:sldMk cId="1097494114" sldId="2103812261"/>
            <ac:spMk id="2" creationId="{00000000-0000-0000-0000-000000000000}"/>
          </ac:spMkLst>
        </pc:spChg>
      </pc:sldChg>
      <pc:sldChg chg="addSp delSp modSp add del mod chgLayout">
        <pc:chgData name="Tarango, Joseph D" userId="2cab5065-d7f8-4516-a0ea-6ac181b404cc" providerId="ADAL" clId="{80E00DFD-DC9A-4B8C-A301-DD9B49AA3CC5}" dt="2021-10-04T22:42:22.147" v="4677" actId="47"/>
        <pc:sldMkLst>
          <pc:docMk/>
          <pc:sldMk cId="1848943452" sldId="2103812262"/>
        </pc:sldMkLst>
        <pc:spChg chg="mod ord">
          <ac:chgData name="Tarango, Joseph D" userId="2cab5065-d7f8-4516-a0ea-6ac181b404cc" providerId="ADAL" clId="{80E00DFD-DC9A-4B8C-A301-DD9B49AA3CC5}" dt="2021-10-04T22:08:24.066" v="4571" actId="6264"/>
          <ac:spMkLst>
            <pc:docMk/>
            <pc:sldMk cId="1848943452" sldId="2103812262"/>
            <ac:spMk id="2" creationId="{00000000-0000-0000-0000-000000000000}"/>
          </ac:spMkLst>
        </pc:spChg>
        <pc:spChg chg="mod ord">
          <ac:chgData name="Tarango, Joseph D" userId="2cab5065-d7f8-4516-a0ea-6ac181b404cc" providerId="ADAL" clId="{80E00DFD-DC9A-4B8C-A301-DD9B49AA3CC5}" dt="2021-10-04T22:08:49.763" v="4576" actId="207"/>
          <ac:spMkLst>
            <pc:docMk/>
            <pc:sldMk cId="1848943452" sldId="2103812262"/>
            <ac:spMk id="3" creationId="{00000000-0000-0000-0000-000000000000}"/>
          </ac:spMkLst>
        </pc:spChg>
        <pc:spChg chg="mod ord">
          <ac:chgData name="Tarango, Joseph D" userId="2cab5065-d7f8-4516-a0ea-6ac181b404cc" providerId="ADAL" clId="{80E00DFD-DC9A-4B8C-A301-DD9B49AA3CC5}" dt="2021-10-04T22:08:44.937" v="4575" actId="207"/>
          <ac:spMkLst>
            <pc:docMk/>
            <pc:sldMk cId="1848943452" sldId="2103812262"/>
            <ac:spMk id="4" creationId="{00000000-0000-0000-0000-000000000000}"/>
          </ac:spMkLst>
        </pc:spChg>
        <pc:spChg chg="add del mod">
          <ac:chgData name="Tarango, Joseph D" userId="2cab5065-d7f8-4516-a0ea-6ac181b404cc" providerId="ADAL" clId="{80E00DFD-DC9A-4B8C-A301-DD9B49AA3CC5}" dt="2021-10-04T22:08:24.066" v="4571" actId="6264"/>
          <ac:spMkLst>
            <pc:docMk/>
            <pc:sldMk cId="1848943452" sldId="2103812262"/>
            <ac:spMk id="5" creationId="{5A123D19-1DC9-4361-8D32-46435A94D644}"/>
          </ac:spMkLst>
        </pc:spChg>
        <pc:spChg chg="add del mod">
          <ac:chgData name="Tarango, Joseph D" userId="2cab5065-d7f8-4516-a0ea-6ac181b404cc" providerId="ADAL" clId="{80E00DFD-DC9A-4B8C-A301-DD9B49AA3CC5}" dt="2021-10-04T22:08:24.066" v="4571" actId="6264"/>
          <ac:spMkLst>
            <pc:docMk/>
            <pc:sldMk cId="1848943452" sldId="2103812262"/>
            <ac:spMk id="6" creationId="{9050DABF-0F0B-4C56-9FE5-17D9EEF4B11F}"/>
          </ac:spMkLst>
        </pc:spChg>
        <pc:spChg chg="add del mod">
          <ac:chgData name="Tarango, Joseph D" userId="2cab5065-d7f8-4516-a0ea-6ac181b404cc" providerId="ADAL" clId="{80E00DFD-DC9A-4B8C-A301-DD9B49AA3CC5}" dt="2021-10-04T22:08:24.066" v="4571" actId="6264"/>
          <ac:spMkLst>
            <pc:docMk/>
            <pc:sldMk cId="1848943452" sldId="2103812262"/>
            <ac:spMk id="7" creationId="{3E7D685E-2554-4BA4-8E19-6F95ABB1409C}"/>
          </ac:spMkLst>
        </pc:spChg>
      </pc:sldChg>
      <pc:sldChg chg="add del">
        <pc:chgData name="Tarango, Joseph D" userId="2cab5065-d7f8-4516-a0ea-6ac181b404cc" providerId="ADAL" clId="{80E00DFD-DC9A-4B8C-A301-DD9B49AA3CC5}" dt="2021-10-04T22:08:24.696" v="4572"/>
        <pc:sldMkLst>
          <pc:docMk/>
          <pc:sldMk cId="3236888952" sldId="2103812276"/>
        </pc:sldMkLst>
      </pc:sldChg>
      <pc:sldChg chg="add del">
        <pc:chgData name="Tarango, Joseph D" userId="2cab5065-d7f8-4516-a0ea-6ac181b404cc" providerId="ADAL" clId="{80E00DFD-DC9A-4B8C-A301-DD9B49AA3CC5}" dt="2021-10-04T22:08:24.696" v="4572"/>
        <pc:sldMkLst>
          <pc:docMk/>
          <pc:sldMk cId="572136636" sldId="2103812279"/>
        </pc:sldMkLst>
      </pc:sldChg>
      <pc:sldChg chg="addSp modSp add del mod">
        <pc:chgData name="Tarango, Joseph D" userId="2cab5065-d7f8-4516-a0ea-6ac181b404cc" providerId="ADAL" clId="{80E00DFD-DC9A-4B8C-A301-DD9B49AA3CC5}" dt="2021-10-04T22:51:19.919" v="4808" actId="2696"/>
        <pc:sldMkLst>
          <pc:docMk/>
          <pc:sldMk cId="1837894882" sldId="2103812281"/>
        </pc:sldMkLst>
        <pc:spChg chg="mod">
          <ac:chgData name="Tarango, Joseph D" userId="2cab5065-d7f8-4516-a0ea-6ac181b404cc" providerId="ADAL" clId="{80E00DFD-DC9A-4B8C-A301-DD9B49AA3CC5}" dt="2021-10-04T22:09:37.965" v="4586" actId="207"/>
          <ac:spMkLst>
            <pc:docMk/>
            <pc:sldMk cId="1837894882" sldId="2103812281"/>
            <ac:spMk id="3" creationId="{00000000-0000-0000-0000-000000000000}"/>
          </ac:spMkLst>
        </pc:spChg>
        <pc:spChg chg="mod">
          <ac:chgData name="Tarango, Joseph D" userId="2cab5065-d7f8-4516-a0ea-6ac181b404cc" providerId="ADAL" clId="{80E00DFD-DC9A-4B8C-A301-DD9B49AA3CC5}" dt="2021-10-04T22:42:12.212" v="4675" actId="20577"/>
          <ac:spMkLst>
            <pc:docMk/>
            <pc:sldMk cId="1837894882" sldId="2103812281"/>
            <ac:spMk id="4" creationId="{007989DC-3660-422A-8455-26612F0EA06C}"/>
          </ac:spMkLst>
        </pc:spChg>
        <pc:spChg chg="add mod">
          <ac:chgData name="Tarango, Joseph D" userId="2cab5065-d7f8-4516-a0ea-6ac181b404cc" providerId="ADAL" clId="{80E00DFD-DC9A-4B8C-A301-DD9B49AA3CC5}" dt="2021-10-04T22:41:59.984" v="4670" actId="1076"/>
          <ac:spMkLst>
            <pc:docMk/>
            <pc:sldMk cId="1837894882" sldId="2103812281"/>
            <ac:spMk id="5" creationId="{FB9FC63F-69E4-4759-9FB1-84079D59ADA6}"/>
          </ac:spMkLst>
        </pc:spChg>
        <pc:spChg chg="mod">
          <ac:chgData name="Tarango, Joseph D" userId="2cab5065-d7f8-4516-a0ea-6ac181b404cc" providerId="ADAL" clId="{80E00DFD-DC9A-4B8C-A301-DD9B49AA3CC5}" dt="2021-10-04T22:41:59.984" v="4670" actId="1076"/>
          <ac:spMkLst>
            <pc:docMk/>
            <pc:sldMk cId="1837894882" sldId="2103812281"/>
            <ac:spMk id="7" creationId="{C0833B69-8A88-43A4-9122-9015A167AEDB}"/>
          </ac:spMkLst>
        </pc:spChg>
        <pc:spChg chg="mod">
          <ac:chgData name="Tarango, Joseph D" userId="2cab5065-d7f8-4516-a0ea-6ac181b404cc" providerId="ADAL" clId="{80E00DFD-DC9A-4B8C-A301-DD9B49AA3CC5}" dt="2021-10-04T22:41:59.984" v="4670" actId="1076"/>
          <ac:spMkLst>
            <pc:docMk/>
            <pc:sldMk cId="1837894882" sldId="2103812281"/>
            <ac:spMk id="9" creationId="{CF9661C8-9F3E-40AC-9C8F-68B82A9C64B4}"/>
          </ac:spMkLst>
        </pc:spChg>
        <pc:spChg chg="mod">
          <ac:chgData name="Tarango, Joseph D" userId="2cab5065-d7f8-4516-a0ea-6ac181b404cc" providerId="ADAL" clId="{80E00DFD-DC9A-4B8C-A301-DD9B49AA3CC5}" dt="2021-10-04T22:41:59.984" v="4670" actId="1076"/>
          <ac:spMkLst>
            <pc:docMk/>
            <pc:sldMk cId="1837894882" sldId="2103812281"/>
            <ac:spMk id="37" creationId="{00000000-0000-0000-0000-000000000000}"/>
          </ac:spMkLst>
        </pc:spChg>
        <pc:picChg chg="mod">
          <ac:chgData name="Tarango, Joseph D" userId="2cab5065-d7f8-4516-a0ea-6ac181b404cc" providerId="ADAL" clId="{80E00DFD-DC9A-4B8C-A301-DD9B49AA3CC5}" dt="2021-10-04T22:41:59.984" v="4670" actId="1076"/>
          <ac:picMkLst>
            <pc:docMk/>
            <pc:sldMk cId="1837894882" sldId="2103812281"/>
            <ac:picMk id="8" creationId="{B6EDBF7E-0A5F-4600-B075-4BEA606E0929}"/>
          </ac:picMkLst>
        </pc:picChg>
      </pc:sldChg>
      <pc:sldChg chg="addSp modSp add mod">
        <pc:chgData name="Tarango, Joseph D" userId="2cab5065-d7f8-4516-a0ea-6ac181b404cc" providerId="ADAL" clId="{80E00DFD-DC9A-4B8C-A301-DD9B49AA3CC5}" dt="2021-10-04T23:06:18.856" v="5389" actId="1076"/>
        <pc:sldMkLst>
          <pc:docMk/>
          <pc:sldMk cId="3624866984" sldId="2103812281"/>
        </pc:sldMkLst>
        <pc:spChg chg="mod">
          <ac:chgData name="Tarango, Joseph D" userId="2cab5065-d7f8-4516-a0ea-6ac181b404cc" providerId="ADAL" clId="{80E00DFD-DC9A-4B8C-A301-DD9B49AA3CC5}" dt="2021-10-04T22:52:31.585" v="4825" actId="108"/>
          <ac:spMkLst>
            <pc:docMk/>
            <pc:sldMk cId="3624866984" sldId="2103812281"/>
            <ac:spMk id="3" creationId="{00000000-0000-0000-0000-000000000000}"/>
          </ac:spMkLst>
        </pc:spChg>
        <pc:spChg chg="mod">
          <ac:chgData name="Tarango, Joseph D" userId="2cab5065-d7f8-4516-a0ea-6ac181b404cc" providerId="ADAL" clId="{80E00DFD-DC9A-4B8C-A301-DD9B49AA3CC5}" dt="2021-10-04T22:52:51.664" v="4828" actId="3062"/>
          <ac:spMkLst>
            <pc:docMk/>
            <pc:sldMk cId="3624866984" sldId="2103812281"/>
            <ac:spMk id="5" creationId="{FB9FC63F-69E4-4759-9FB1-84079D59ADA6}"/>
          </ac:spMkLst>
        </pc:spChg>
        <pc:spChg chg="add mod">
          <ac:chgData name="Tarango, Joseph D" userId="2cab5065-d7f8-4516-a0ea-6ac181b404cc" providerId="ADAL" clId="{80E00DFD-DC9A-4B8C-A301-DD9B49AA3CC5}" dt="2021-10-04T23:06:18.856" v="5389" actId="1076"/>
          <ac:spMkLst>
            <pc:docMk/>
            <pc:sldMk cId="3624866984" sldId="2103812281"/>
            <ac:spMk id="10" creationId="{9A214D71-01FD-40A2-B448-34F9D04CE723}"/>
          </ac:spMkLst>
        </pc:spChg>
      </pc:sldChg>
      <pc:sldChg chg="modSp add del mod">
        <pc:chgData name="Tarango, Joseph D" userId="2cab5065-d7f8-4516-a0ea-6ac181b404cc" providerId="ADAL" clId="{80E00DFD-DC9A-4B8C-A301-DD9B49AA3CC5}" dt="2021-10-04T22:42:20.223" v="4676" actId="47"/>
        <pc:sldMkLst>
          <pc:docMk/>
          <pc:sldMk cId="907989863" sldId="2103812286"/>
        </pc:sldMkLst>
        <pc:spChg chg="mod">
          <ac:chgData name="Tarango, Joseph D" userId="2cab5065-d7f8-4516-a0ea-6ac181b404cc" providerId="ADAL" clId="{80E00DFD-DC9A-4B8C-A301-DD9B49AA3CC5}" dt="2021-10-04T22:09:07.946" v="4579" actId="207"/>
          <ac:spMkLst>
            <pc:docMk/>
            <pc:sldMk cId="907989863" sldId="2103812286"/>
            <ac:spMk id="3" creationId="{00000000-0000-0000-0000-000000000000}"/>
          </ac:spMkLst>
        </pc:spChg>
        <pc:spChg chg="mod">
          <ac:chgData name="Tarango, Joseph D" userId="2cab5065-d7f8-4516-a0ea-6ac181b404cc" providerId="ADAL" clId="{80E00DFD-DC9A-4B8C-A301-DD9B49AA3CC5}" dt="2021-10-04T22:09:20.618" v="4584" actId="20577"/>
          <ac:spMkLst>
            <pc:docMk/>
            <pc:sldMk cId="907989863" sldId="2103812286"/>
            <ac:spMk id="5" creationId="{1336BC45-58F0-46AA-8EAD-2AF74F0BECB2}"/>
          </ac:spMkLst>
        </pc:spChg>
      </pc:sldChg>
      <pc:sldChg chg="add del">
        <pc:chgData name="Tarango, Joseph D" userId="2cab5065-d7f8-4516-a0ea-6ac181b404cc" providerId="ADAL" clId="{80E00DFD-DC9A-4B8C-A301-DD9B49AA3CC5}" dt="2021-10-04T22:08:24.696" v="4572"/>
        <pc:sldMkLst>
          <pc:docMk/>
          <pc:sldMk cId="3011814112" sldId="2103812287"/>
        </pc:sldMkLst>
      </pc:sldChg>
      <pc:sldChg chg="addSp modSp add mod ord">
        <pc:chgData name="Tarango, Joseph D" userId="2cab5065-d7f8-4516-a0ea-6ac181b404cc" providerId="ADAL" clId="{80E00DFD-DC9A-4B8C-A301-DD9B49AA3CC5}" dt="2021-10-04T21:56:20.151" v="4560" actId="1076"/>
        <pc:sldMkLst>
          <pc:docMk/>
          <pc:sldMk cId="182681632" sldId="2126986394"/>
        </pc:sldMkLst>
        <pc:spChg chg="mod">
          <ac:chgData name="Tarango, Joseph D" userId="2cab5065-d7f8-4516-a0ea-6ac181b404cc" providerId="ADAL" clId="{80E00DFD-DC9A-4B8C-A301-DD9B49AA3CC5}" dt="2021-10-04T21:55:33.071" v="4468" actId="20577"/>
          <ac:spMkLst>
            <pc:docMk/>
            <pc:sldMk cId="182681632" sldId="2126986394"/>
            <ac:spMk id="5" creationId="{00000000-0000-0000-0000-000000000000}"/>
          </ac:spMkLst>
        </pc:spChg>
        <pc:spChg chg="add mod">
          <ac:chgData name="Tarango, Joseph D" userId="2cab5065-d7f8-4516-a0ea-6ac181b404cc" providerId="ADAL" clId="{80E00DFD-DC9A-4B8C-A301-DD9B49AA3CC5}" dt="2021-10-04T21:56:20.151" v="4560" actId="1076"/>
          <ac:spMkLst>
            <pc:docMk/>
            <pc:sldMk cId="182681632" sldId="2126986394"/>
            <ac:spMk id="6" creationId="{2E8D7C49-0175-4680-BDEF-84AC5A74CA4C}"/>
          </ac:spMkLst>
        </pc:spChg>
        <pc:spChg chg="mod">
          <ac:chgData name="Tarango, Joseph D" userId="2cab5065-d7f8-4516-a0ea-6ac181b404cc" providerId="ADAL" clId="{80E00DFD-DC9A-4B8C-A301-DD9B49AA3CC5}" dt="2021-10-04T21:54:55.792" v="4447" actId="1076"/>
          <ac:spMkLst>
            <pc:docMk/>
            <pc:sldMk cId="182681632" sldId="2126986394"/>
            <ac:spMk id="10" creationId="{00000000-0000-0000-0000-000000000000}"/>
          </ac:spMkLst>
        </pc:spChg>
      </pc:sldChg>
      <pc:sldChg chg="modSp add del mod">
        <pc:chgData name="Tarango, Joseph D" userId="2cab5065-d7f8-4516-a0ea-6ac181b404cc" providerId="ADAL" clId="{80E00DFD-DC9A-4B8C-A301-DD9B49AA3CC5}" dt="2021-10-04T21:50:58.931" v="4191" actId="2696"/>
        <pc:sldMkLst>
          <pc:docMk/>
          <pc:sldMk cId="1948739716" sldId="2126986394"/>
        </pc:sldMkLst>
        <pc:spChg chg="mod">
          <ac:chgData name="Tarango, Joseph D" userId="2cab5065-d7f8-4516-a0ea-6ac181b404cc" providerId="ADAL" clId="{80E00DFD-DC9A-4B8C-A301-DD9B49AA3CC5}" dt="2021-10-04T18:48:03.551" v="1386" actId="20577"/>
          <ac:spMkLst>
            <pc:docMk/>
            <pc:sldMk cId="1948739716" sldId="2126986394"/>
            <ac:spMk id="5" creationId="{00000000-0000-0000-0000-000000000000}"/>
          </ac:spMkLst>
        </pc:spChg>
      </pc:sldChg>
      <pc:sldChg chg="modSp add del mod">
        <pc:chgData name="Tarango, Joseph D" userId="2cab5065-d7f8-4516-a0ea-6ac181b404cc" providerId="ADAL" clId="{80E00DFD-DC9A-4B8C-A301-DD9B49AA3CC5}" dt="2021-10-04T21:50:58.931" v="4191" actId="2696"/>
        <pc:sldMkLst>
          <pc:docMk/>
          <pc:sldMk cId="1350082525" sldId="2134096488"/>
        </pc:sldMkLst>
        <pc:spChg chg="mod">
          <ac:chgData name="Tarango, Joseph D" userId="2cab5065-d7f8-4516-a0ea-6ac181b404cc" providerId="ADAL" clId="{80E00DFD-DC9A-4B8C-A301-DD9B49AA3CC5}" dt="2021-10-04T21:50:23.263" v="4185" actId="207"/>
          <ac:spMkLst>
            <pc:docMk/>
            <pc:sldMk cId="1350082525" sldId="2134096488"/>
            <ac:spMk id="10" creationId="{3DCC348B-A65F-4966-BDBF-3A9222827AE4}"/>
          </ac:spMkLst>
        </pc:spChg>
        <pc:spChg chg="mod">
          <ac:chgData name="Tarango, Joseph D" userId="2cab5065-d7f8-4516-a0ea-6ac181b404cc" providerId="ADAL" clId="{80E00DFD-DC9A-4B8C-A301-DD9B49AA3CC5}" dt="2021-10-04T21:50:20.188" v="4184" actId="207"/>
          <ac:spMkLst>
            <pc:docMk/>
            <pc:sldMk cId="1350082525" sldId="2134096488"/>
            <ac:spMk id="11" creationId="{A7CF0B01-704D-4722-811D-931F4ECF92AB}"/>
          </ac:spMkLst>
        </pc:spChg>
        <pc:spChg chg="mod">
          <ac:chgData name="Tarango, Joseph D" userId="2cab5065-d7f8-4516-a0ea-6ac181b404cc" providerId="ADAL" clId="{80E00DFD-DC9A-4B8C-A301-DD9B49AA3CC5}" dt="2021-10-04T21:50:27.583" v="4186" actId="207"/>
          <ac:spMkLst>
            <pc:docMk/>
            <pc:sldMk cId="1350082525" sldId="2134096488"/>
            <ac:spMk id="13" creationId="{BA77DA5F-1364-4F14-9829-0B1FAAEB1587}"/>
          </ac:spMkLst>
        </pc:spChg>
      </pc:sldChg>
      <pc:sldChg chg="modSp add mod ord">
        <pc:chgData name="Tarango, Joseph D" userId="2cab5065-d7f8-4516-a0ea-6ac181b404cc" providerId="ADAL" clId="{80E00DFD-DC9A-4B8C-A301-DD9B49AA3CC5}" dt="2021-10-04T21:56:49.331" v="4568" actId="20577"/>
        <pc:sldMkLst>
          <pc:docMk/>
          <pc:sldMk cId="2298633715" sldId="2134096488"/>
        </pc:sldMkLst>
        <pc:spChg chg="mod">
          <ac:chgData name="Tarango, Joseph D" userId="2cab5065-d7f8-4516-a0ea-6ac181b404cc" providerId="ADAL" clId="{80E00DFD-DC9A-4B8C-A301-DD9B49AA3CC5}" dt="2021-10-04T21:56:49.331" v="4568" actId="20577"/>
          <ac:spMkLst>
            <pc:docMk/>
            <pc:sldMk cId="2298633715" sldId="2134096488"/>
            <ac:spMk id="2" creationId="{C37F1E6A-DFDA-4E59-930C-0CDDCF51BF6A}"/>
          </ac:spMkLst>
        </pc:spChg>
      </pc:sldChg>
      <pc:sldChg chg="modSp add del mod">
        <pc:chgData name="Tarango, Joseph D" userId="2cab5065-d7f8-4516-a0ea-6ac181b404cc" providerId="ADAL" clId="{80E00DFD-DC9A-4B8C-A301-DD9B49AA3CC5}" dt="2021-10-04T21:50:58.931" v="4191" actId="2696"/>
        <pc:sldMkLst>
          <pc:docMk/>
          <pc:sldMk cId="2416425634" sldId="2134096507"/>
        </pc:sldMkLst>
        <pc:spChg chg="mod">
          <ac:chgData name="Tarango, Joseph D" userId="2cab5065-d7f8-4516-a0ea-6ac181b404cc" providerId="ADAL" clId="{80E00DFD-DC9A-4B8C-A301-DD9B49AA3CC5}" dt="2021-10-04T21:50:37.122" v="4188" actId="207"/>
          <ac:spMkLst>
            <pc:docMk/>
            <pc:sldMk cId="2416425634" sldId="2134096507"/>
            <ac:spMk id="5" creationId="{53E24799-A819-4D98-A779-CB2D5CAB31BA}"/>
          </ac:spMkLst>
        </pc:spChg>
        <pc:spChg chg="mod">
          <ac:chgData name="Tarango, Joseph D" userId="2cab5065-d7f8-4516-a0ea-6ac181b404cc" providerId="ADAL" clId="{80E00DFD-DC9A-4B8C-A301-DD9B49AA3CC5}" dt="2021-10-04T21:50:34.643" v="4187" actId="207"/>
          <ac:spMkLst>
            <pc:docMk/>
            <pc:sldMk cId="2416425634" sldId="2134096507"/>
            <ac:spMk id="8" creationId="{BFE25194-9473-43B9-908D-C97456A46F1B}"/>
          </ac:spMkLst>
        </pc:spChg>
      </pc:sldChg>
      <pc:sldChg chg="modSp add mod ord">
        <pc:chgData name="Tarango, Joseph D" userId="2cab5065-d7f8-4516-a0ea-6ac181b404cc" providerId="ADAL" clId="{80E00DFD-DC9A-4B8C-A301-DD9B49AA3CC5}" dt="2021-10-04T21:56:44.386" v="4564" actId="20577"/>
        <pc:sldMkLst>
          <pc:docMk/>
          <pc:sldMk cId="3124560217" sldId="2134096507"/>
        </pc:sldMkLst>
        <pc:spChg chg="mod">
          <ac:chgData name="Tarango, Joseph D" userId="2cab5065-d7f8-4516-a0ea-6ac181b404cc" providerId="ADAL" clId="{80E00DFD-DC9A-4B8C-A301-DD9B49AA3CC5}" dt="2021-10-04T21:56:44.386" v="4564" actId="20577"/>
          <ac:spMkLst>
            <pc:docMk/>
            <pc:sldMk cId="3124560217" sldId="2134096507"/>
            <ac:spMk id="2" creationId="{C37F1E6A-DFDA-4E59-930C-0CDDCF51BF6A}"/>
          </ac:spMkLst>
        </pc:spChg>
      </pc:sldChg>
      <pc:sldChg chg="addSp delSp modSp add mod ord">
        <pc:chgData name="Tarango, Joseph D" userId="2cab5065-d7f8-4516-a0ea-6ac181b404cc" providerId="ADAL" clId="{80E00DFD-DC9A-4B8C-A301-DD9B49AA3CC5}" dt="2021-10-04T16:59:29.030" v="453" actId="1076"/>
        <pc:sldMkLst>
          <pc:docMk/>
          <pc:sldMk cId="3799684508" sldId="2134096511"/>
        </pc:sldMkLst>
        <pc:spChg chg="mod">
          <ac:chgData name="Tarango, Joseph D" userId="2cab5065-d7f8-4516-a0ea-6ac181b404cc" providerId="ADAL" clId="{80E00DFD-DC9A-4B8C-A301-DD9B49AA3CC5}" dt="2021-10-04T16:59:02.853" v="433" actId="20577"/>
          <ac:spMkLst>
            <pc:docMk/>
            <pc:sldMk cId="3799684508" sldId="2134096511"/>
            <ac:spMk id="2" creationId="{D87E37CF-B86B-4D3E-B576-9AD2621B5007}"/>
          </ac:spMkLst>
        </pc:spChg>
        <pc:spChg chg="del">
          <ac:chgData name="Tarango, Joseph D" userId="2cab5065-d7f8-4516-a0ea-6ac181b404cc" providerId="ADAL" clId="{80E00DFD-DC9A-4B8C-A301-DD9B49AA3CC5}" dt="2021-10-04T16:58:23.388" v="418" actId="478"/>
          <ac:spMkLst>
            <pc:docMk/>
            <pc:sldMk cId="3799684508" sldId="2134096511"/>
            <ac:spMk id="3" creationId="{21C0F0B4-5535-4F9C-9EB8-5CE79B96A4EB}"/>
          </ac:spMkLst>
        </pc:spChg>
        <pc:spChg chg="del">
          <ac:chgData name="Tarango, Joseph D" userId="2cab5065-d7f8-4516-a0ea-6ac181b404cc" providerId="ADAL" clId="{80E00DFD-DC9A-4B8C-A301-DD9B49AA3CC5}" dt="2021-10-04T16:58:23.388" v="418" actId="478"/>
          <ac:spMkLst>
            <pc:docMk/>
            <pc:sldMk cId="3799684508" sldId="2134096511"/>
            <ac:spMk id="5" creationId="{447F88ED-129E-498C-88FF-F5BEA08E4E30}"/>
          </ac:spMkLst>
        </pc:spChg>
        <pc:spChg chg="del">
          <ac:chgData name="Tarango, Joseph D" userId="2cab5065-d7f8-4516-a0ea-6ac181b404cc" providerId="ADAL" clId="{80E00DFD-DC9A-4B8C-A301-DD9B49AA3CC5}" dt="2021-10-04T16:58:23.388" v="418" actId="478"/>
          <ac:spMkLst>
            <pc:docMk/>
            <pc:sldMk cId="3799684508" sldId="2134096511"/>
            <ac:spMk id="6" creationId="{2D405A79-BB77-48AD-9B15-F15988074263}"/>
          </ac:spMkLst>
        </pc:spChg>
        <pc:spChg chg="del">
          <ac:chgData name="Tarango, Joseph D" userId="2cab5065-d7f8-4516-a0ea-6ac181b404cc" providerId="ADAL" clId="{80E00DFD-DC9A-4B8C-A301-DD9B49AA3CC5}" dt="2021-10-04T16:58:23.388" v="418" actId="478"/>
          <ac:spMkLst>
            <pc:docMk/>
            <pc:sldMk cId="3799684508" sldId="2134096511"/>
            <ac:spMk id="7" creationId="{4BE1B13D-3DA3-4704-98CD-6E8675FB162F}"/>
          </ac:spMkLst>
        </pc:spChg>
        <pc:spChg chg="del">
          <ac:chgData name="Tarango, Joseph D" userId="2cab5065-d7f8-4516-a0ea-6ac181b404cc" providerId="ADAL" clId="{80E00DFD-DC9A-4B8C-A301-DD9B49AA3CC5}" dt="2021-10-04T16:58:23.388" v="418" actId="478"/>
          <ac:spMkLst>
            <pc:docMk/>
            <pc:sldMk cId="3799684508" sldId="2134096511"/>
            <ac:spMk id="8" creationId="{A0CA2EFA-2E68-4D97-BFF0-25AA0FAD2408}"/>
          </ac:spMkLst>
        </pc:spChg>
        <pc:spChg chg="del">
          <ac:chgData name="Tarango, Joseph D" userId="2cab5065-d7f8-4516-a0ea-6ac181b404cc" providerId="ADAL" clId="{80E00DFD-DC9A-4B8C-A301-DD9B49AA3CC5}" dt="2021-10-04T16:58:23.388" v="418" actId="478"/>
          <ac:spMkLst>
            <pc:docMk/>
            <pc:sldMk cId="3799684508" sldId="2134096511"/>
            <ac:spMk id="9" creationId="{AD265CAB-6A5D-4148-823E-86664488D319}"/>
          </ac:spMkLst>
        </pc:spChg>
        <pc:spChg chg="del">
          <ac:chgData name="Tarango, Joseph D" userId="2cab5065-d7f8-4516-a0ea-6ac181b404cc" providerId="ADAL" clId="{80E00DFD-DC9A-4B8C-A301-DD9B49AA3CC5}" dt="2021-10-04T16:58:23.388" v="418" actId="478"/>
          <ac:spMkLst>
            <pc:docMk/>
            <pc:sldMk cId="3799684508" sldId="2134096511"/>
            <ac:spMk id="10" creationId="{610AC454-83D1-4CC8-A9E8-8316811BF7F0}"/>
          </ac:spMkLst>
        </pc:spChg>
        <pc:spChg chg="del">
          <ac:chgData name="Tarango, Joseph D" userId="2cab5065-d7f8-4516-a0ea-6ac181b404cc" providerId="ADAL" clId="{80E00DFD-DC9A-4B8C-A301-DD9B49AA3CC5}" dt="2021-10-04T16:58:23.388" v="418" actId="478"/>
          <ac:spMkLst>
            <pc:docMk/>
            <pc:sldMk cId="3799684508" sldId="2134096511"/>
            <ac:spMk id="14" creationId="{62458B20-2419-47F1-B244-1436A61D19A7}"/>
          </ac:spMkLst>
        </pc:spChg>
        <pc:spChg chg="mod">
          <ac:chgData name="Tarango, Joseph D" userId="2cab5065-d7f8-4516-a0ea-6ac181b404cc" providerId="ADAL" clId="{80E00DFD-DC9A-4B8C-A301-DD9B49AA3CC5}" dt="2021-10-04T16:59:29.030" v="453" actId="1076"/>
          <ac:spMkLst>
            <pc:docMk/>
            <pc:sldMk cId="3799684508" sldId="2134096511"/>
            <ac:spMk id="18" creationId="{2291B477-7A5B-4455-8D9B-5A444E9D6F8F}"/>
          </ac:spMkLst>
        </pc:spChg>
        <pc:spChg chg="add mod">
          <ac:chgData name="Tarango, Joseph D" userId="2cab5065-d7f8-4516-a0ea-6ac181b404cc" providerId="ADAL" clId="{80E00DFD-DC9A-4B8C-A301-DD9B49AA3CC5}" dt="2021-10-04T16:58:37.936" v="421"/>
          <ac:spMkLst>
            <pc:docMk/>
            <pc:sldMk cId="3799684508" sldId="2134096511"/>
            <ac:spMk id="20" creationId="{E939F82E-6F7A-4DD9-B1E4-DEF72FFD0A1B}"/>
          </ac:spMkLst>
        </pc:spChg>
        <pc:spChg chg="add mod">
          <ac:chgData name="Tarango, Joseph D" userId="2cab5065-d7f8-4516-a0ea-6ac181b404cc" providerId="ADAL" clId="{80E00DFD-DC9A-4B8C-A301-DD9B49AA3CC5}" dt="2021-10-04T16:58:37.936" v="421"/>
          <ac:spMkLst>
            <pc:docMk/>
            <pc:sldMk cId="3799684508" sldId="2134096511"/>
            <ac:spMk id="21" creationId="{A31227B9-A171-4781-901D-3B21AABE5910}"/>
          </ac:spMkLst>
        </pc:spChg>
        <pc:spChg chg="mod">
          <ac:chgData name="Tarango, Joseph D" userId="2cab5065-d7f8-4516-a0ea-6ac181b404cc" providerId="ADAL" clId="{80E00DFD-DC9A-4B8C-A301-DD9B49AA3CC5}" dt="2021-10-04T16:58:48.158" v="423" actId="1076"/>
          <ac:spMkLst>
            <pc:docMk/>
            <pc:sldMk cId="3799684508" sldId="2134096511"/>
            <ac:spMk id="22" creationId="{3E551FA1-AB78-4F51-B592-168CCB9EB442}"/>
          </ac:spMkLst>
        </pc:spChg>
        <pc:spChg chg="add mod">
          <ac:chgData name="Tarango, Joseph D" userId="2cab5065-d7f8-4516-a0ea-6ac181b404cc" providerId="ADAL" clId="{80E00DFD-DC9A-4B8C-A301-DD9B49AA3CC5}" dt="2021-10-04T16:58:37.936" v="421"/>
          <ac:spMkLst>
            <pc:docMk/>
            <pc:sldMk cId="3799684508" sldId="2134096511"/>
            <ac:spMk id="23" creationId="{31807199-1FEF-4F4C-B886-C37FA48FF9B8}"/>
          </ac:spMkLst>
        </pc:spChg>
        <pc:spChg chg="add mod">
          <ac:chgData name="Tarango, Joseph D" userId="2cab5065-d7f8-4516-a0ea-6ac181b404cc" providerId="ADAL" clId="{80E00DFD-DC9A-4B8C-A301-DD9B49AA3CC5}" dt="2021-10-04T16:58:37.936" v="421"/>
          <ac:spMkLst>
            <pc:docMk/>
            <pc:sldMk cId="3799684508" sldId="2134096511"/>
            <ac:spMk id="24" creationId="{3762A8A9-BBFE-46F8-AB1E-5E12C93EDD96}"/>
          </ac:spMkLst>
        </pc:spChg>
        <pc:spChg chg="add mod">
          <ac:chgData name="Tarango, Joseph D" userId="2cab5065-d7f8-4516-a0ea-6ac181b404cc" providerId="ADAL" clId="{80E00DFD-DC9A-4B8C-A301-DD9B49AA3CC5}" dt="2021-10-04T16:58:37.936" v="421"/>
          <ac:spMkLst>
            <pc:docMk/>
            <pc:sldMk cId="3799684508" sldId="2134096511"/>
            <ac:spMk id="25" creationId="{42C31D44-0EF3-417C-AD67-A2296BEFDB20}"/>
          </ac:spMkLst>
        </pc:spChg>
        <pc:spChg chg="add mod">
          <ac:chgData name="Tarango, Joseph D" userId="2cab5065-d7f8-4516-a0ea-6ac181b404cc" providerId="ADAL" clId="{80E00DFD-DC9A-4B8C-A301-DD9B49AA3CC5}" dt="2021-10-04T16:58:37.936" v="421"/>
          <ac:spMkLst>
            <pc:docMk/>
            <pc:sldMk cId="3799684508" sldId="2134096511"/>
            <ac:spMk id="26" creationId="{42AB7F70-C1C0-4AA7-92FA-6CC950FC145F}"/>
          </ac:spMkLst>
        </pc:spChg>
        <pc:spChg chg="add mod">
          <ac:chgData name="Tarango, Joseph D" userId="2cab5065-d7f8-4516-a0ea-6ac181b404cc" providerId="ADAL" clId="{80E00DFD-DC9A-4B8C-A301-DD9B49AA3CC5}" dt="2021-10-04T16:58:37.936" v="421"/>
          <ac:spMkLst>
            <pc:docMk/>
            <pc:sldMk cId="3799684508" sldId="2134096511"/>
            <ac:spMk id="27" creationId="{5F3E7FA3-B34E-4F2D-BD37-013C28EC1C7A}"/>
          </ac:spMkLst>
        </pc:spChg>
        <pc:spChg chg="add mod">
          <ac:chgData name="Tarango, Joseph D" userId="2cab5065-d7f8-4516-a0ea-6ac181b404cc" providerId="ADAL" clId="{80E00DFD-DC9A-4B8C-A301-DD9B49AA3CC5}" dt="2021-10-04T16:58:37.936" v="421"/>
          <ac:spMkLst>
            <pc:docMk/>
            <pc:sldMk cId="3799684508" sldId="2134096511"/>
            <ac:spMk id="30" creationId="{708BB48B-52C4-483C-9B40-5E2374682EBD}"/>
          </ac:spMkLst>
        </pc:spChg>
        <pc:picChg chg="del">
          <ac:chgData name="Tarango, Joseph D" userId="2cab5065-d7f8-4516-a0ea-6ac181b404cc" providerId="ADAL" clId="{80E00DFD-DC9A-4B8C-A301-DD9B49AA3CC5}" dt="2021-10-04T16:58:23.388" v="418" actId="478"/>
          <ac:picMkLst>
            <pc:docMk/>
            <pc:sldMk cId="3799684508" sldId="2134096511"/>
            <ac:picMk id="12" creationId="{643AE68C-9349-49C9-AF64-D0AF703317A0}"/>
          </ac:picMkLst>
        </pc:picChg>
        <pc:picChg chg="del">
          <ac:chgData name="Tarango, Joseph D" userId="2cab5065-d7f8-4516-a0ea-6ac181b404cc" providerId="ADAL" clId="{80E00DFD-DC9A-4B8C-A301-DD9B49AA3CC5}" dt="2021-10-04T16:58:24.305" v="419" actId="478"/>
          <ac:picMkLst>
            <pc:docMk/>
            <pc:sldMk cId="3799684508" sldId="2134096511"/>
            <ac:picMk id="13" creationId="{909CDCDA-95B8-4F91-8887-6D170A8A1CC9}"/>
          </ac:picMkLst>
        </pc:picChg>
        <pc:picChg chg="del">
          <ac:chgData name="Tarango, Joseph D" userId="2cab5065-d7f8-4516-a0ea-6ac181b404cc" providerId="ADAL" clId="{80E00DFD-DC9A-4B8C-A301-DD9B49AA3CC5}" dt="2021-10-04T16:58:23.388" v="418" actId="478"/>
          <ac:picMkLst>
            <pc:docMk/>
            <pc:sldMk cId="3799684508" sldId="2134096511"/>
            <ac:picMk id="15" creationId="{3F13B93D-A207-443F-86E7-D162BBD8DA09}"/>
          </ac:picMkLst>
        </pc:picChg>
        <pc:picChg chg="del">
          <ac:chgData name="Tarango, Joseph D" userId="2cab5065-d7f8-4516-a0ea-6ac181b404cc" providerId="ADAL" clId="{80E00DFD-DC9A-4B8C-A301-DD9B49AA3CC5}" dt="2021-10-04T16:58:23.388" v="418" actId="478"/>
          <ac:picMkLst>
            <pc:docMk/>
            <pc:sldMk cId="3799684508" sldId="2134096511"/>
            <ac:picMk id="16" creationId="{60601D3D-0B3C-4F89-9B40-DB538244CECC}"/>
          </ac:picMkLst>
        </pc:picChg>
        <pc:picChg chg="add mod">
          <ac:chgData name="Tarango, Joseph D" userId="2cab5065-d7f8-4516-a0ea-6ac181b404cc" providerId="ADAL" clId="{80E00DFD-DC9A-4B8C-A301-DD9B49AA3CC5}" dt="2021-10-04T16:58:37.936" v="421"/>
          <ac:picMkLst>
            <pc:docMk/>
            <pc:sldMk cId="3799684508" sldId="2134096511"/>
            <ac:picMk id="28" creationId="{81095D80-715C-411B-A4B2-76838ADD8421}"/>
          </ac:picMkLst>
        </pc:picChg>
        <pc:picChg chg="add mod">
          <ac:chgData name="Tarango, Joseph D" userId="2cab5065-d7f8-4516-a0ea-6ac181b404cc" providerId="ADAL" clId="{80E00DFD-DC9A-4B8C-A301-DD9B49AA3CC5}" dt="2021-10-04T16:58:37.936" v="421"/>
          <ac:picMkLst>
            <pc:docMk/>
            <pc:sldMk cId="3799684508" sldId="2134096511"/>
            <ac:picMk id="29" creationId="{1C3C46C6-229F-4047-8E48-91372A280072}"/>
          </ac:picMkLst>
        </pc:picChg>
        <pc:picChg chg="add mod">
          <ac:chgData name="Tarango, Joseph D" userId="2cab5065-d7f8-4516-a0ea-6ac181b404cc" providerId="ADAL" clId="{80E00DFD-DC9A-4B8C-A301-DD9B49AA3CC5}" dt="2021-10-04T16:58:37.936" v="421"/>
          <ac:picMkLst>
            <pc:docMk/>
            <pc:sldMk cId="3799684508" sldId="2134096511"/>
            <ac:picMk id="31" creationId="{8FA7EC40-58E9-41D7-86A2-9081BF21F8C6}"/>
          </ac:picMkLst>
        </pc:picChg>
        <pc:picChg chg="add mod">
          <ac:chgData name="Tarango, Joseph D" userId="2cab5065-d7f8-4516-a0ea-6ac181b404cc" providerId="ADAL" clId="{80E00DFD-DC9A-4B8C-A301-DD9B49AA3CC5}" dt="2021-10-04T16:58:37.936" v="421"/>
          <ac:picMkLst>
            <pc:docMk/>
            <pc:sldMk cId="3799684508" sldId="2134096511"/>
            <ac:picMk id="32" creationId="{C0A0F4D6-C302-4A88-8C54-0AC1C46FFE8F}"/>
          </ac:picMkLst>
        </pc:picChg>
        <pc:picChg chg="add mod">
          <ac:chgData name="Tarango, Joseph D" userId="2cab5065-d7f8-4516-a0ea-6ac181b404cc" providerId="ADAL" clId="{80E00DFD-DC9A-4B8C-A301-DD9B49AA3CC5}" dt="2021-10-04T16:58:37.936" v="421"/>
          <ac:picMkLst>
            <pc:docMk/>
            <pc:sldMk cId="3799684508" sldId="2134096511"/>
            <ac:picMk id="33" creationId="{5B5609B1-2E93-4CF6-96F2-F5AE4BB9D1CD}"/>
          </ac:picMkLst>
        </pc:picChg>
        <pc:picChg chg="add mod">
          <ac:chgData name="Tarango, Joseph D" userId="2cab5065-d7f8-4516-a0ea-6ac181b404cc" providerId="ADAL" clId="{80E00DFD-DC9A-4B8C-A301-DD9B49AA3CC5}" dt="2021-10-04T16:58:37.936" v="421"/>
          <ac:picMkLst>
            <pc:docMk/>
            <pc:sldMk cId="3799684508" sldId="2134096511"/>
            <ac:picMk id="34" creationId="{A36A5A72-6053-4C45-9B45-1EBC617DAF90}"/>
          </ac:picMkLst>
        </pc:picChg>
      </pc:sldChg>
      <pc:sldChg chg="addSp delSp modSp add mod ord">
        <pc:chgData name="Tarango, Joseph D" userId="2cab5065-d7f8-4516-a0ea-6ac181b404cc" providerId="ADAL" clId="{80E00DFD-DC9A-4B8C-A301-DD9B49AA3CC5}" dt="2021-10-04T16:59:15.659" v="452" actId="20577"/>
        <pc:sldMkLst>
          <pc:docMk/>
          <pc:sldMk cId="1525674968" sldId="2134096512"/>
        </pc:sldMkLst>
        <pc:spChg chg="mod">
          <ac:chgData name="Tarango, Joseph D" userId="2cab5065-d7f8-4516-a0ea-6ac181b404cc" providerId="ADAL" clId="{80E00DFD-DC9A-4B8C-A301-DD9B49AA3CC5}" dt="2021-10-04T16:59:15.659" v="452" actId="20577"/>
          <ac:spMkLst>
            <pc:docMk/>
            <pc:sldMk cId="1525674968" sldId="2134096512"/>
            <ac:spMk id="2" creationId="{D87E37CF-B86B-4D3E-B576-9AD2621B5007}"/>
          </ac:spMkLst>
        </pc:spChg>
        <pc:spChg chg="del">
          <ac:chgData name="Tarango, Joseph D" userId="2cab5065-d7f8-4516-a0ea-6ac181b404cc" providerId="ADAL" clId="{80E00DFD-DC9A-4B8C-A301-DD9B49AA3CC5}" dt="2021-10-04T16:58:18.346" v="417" actId="478"/>
          <ac:spMkLst>
            <pc:docMk/>
            <pc:sldMk cId="1525674968" sldId="2134096512"/>
            <ac:spMk id="3" creationId="{21C0F0B4-5535-4F9C-9EB8-5CE79B96A4EB}"/>
          </ac:spMkLst>
        </pc:spChg>
        <pc:spChg chg="del">
          <ac:chgData name="Tarango, Joseph D" userId="2cab5065-d7f8-4516-a0ea-6ac181b404cc" providerId="ADAL" clId="{80E00DFD-DC9A-4B8C-A301-DD9B49AA3CC5}" dt="2021-10-04T16:58:18.346" v="417" actId="478"/>
          <ac:spMkLst>
            <pc:docMk/>
            <pc:sldMk cId="1525674968" sldId="2134096512"/>
            <ac:spMk id="5" creationId="{447F88ED-129E-498C-88FF-F5BEA08E4E30}"/>
          </ac:spMkLst>
        </pc:spChg>
        <pc:spChg chg="del">
          <ac:chgData name="Tarango, Joseph D" userId="2cab5065-d7f8-4516-a0ea-6ac181b404cc" providerId="ADAL" clId="{80E00DFD-DC9A-4B8C-A301-DD9B49AA3CC5}" dt="2021-10-04T16:58:18.346" v="417" actId="478"/>
          <ac:spMkLst>
            <pc:docMk/>
            <pc:sldMk cId="1525674968" sldId="2134096512"/>
            <ac:spMk id="6" creationId="{2D405A79-BB77-48AD-9B15-F15988074263}"/>
          </ac:spMkLst>
        </pc:spChg>
        <pc:spChg chg="del">
          <ac:chgData name="Tarango, Joseph D" userId="2cab5065-d7f8-4516-a0ea-6ac181b404cc" providerId="ADAL" clId="{80E00DFD-DC9A-4B8C-A301-DD9B49AA3CC5}" dt="2021-10-04T16:58:18.346" v="417" actId="478"/>
          <ac:spMkLst>
            <pc:docMk/>
            <pc:sldMk cId="1525674968" sldId="2134096512"/>
            <ac:spMk id="7" creationId="{4BE1B13D-3DA3-4704-98CD-6E8675FB162F}"/>
          </ac:spMkLst>
        </pc:spChg>
        <pc:spChg chg="del">
          <ac:chgData name="Tarango, Joseph D" userId="2cab5065-d7f8-4516-a0ea-6ac181b404cc" providerId="ADAL" clId="{80E00DFD-DC9A-4B8C-A301-DD9B49AA3CC5}" dt="2021-10-04T16:58:18.346" v="417" actId="478"/>
          <ac:spMkLst>
            <pc:docMk/>
            <pc:sldMk cId="1525674968" sldId="2134096512"/>
            <ac:spMk id="8" creationId="{A0CA2EFA-2E68-4D97-BFF0-25AA0FAD2408}"/>
          </ac:spMkLst>
        </pc:spChg>
        <pc:spChg chg="del">
          <ac:chgData name="Tarango, Joseph D" userId="2cab5065-d7f8-4516-a0ea-6ac181b404cc" providerId="ADAL" clId="{80E00DFD-DC9A-4B8C-A301-DD9B49AA3CC5}" dt="2021-10-04T16:58:18.346" v="417" actId="478"/>
          <ac:spMkLst>
            <pc:docMk/>
            <pc:sldMk cId="1525674968" sldId="2134096512"/>
            <ac:spMk id="9" creationId="{AD265CAB-6A5D-4148-823E-86664488D319}"/>
          </ac:spMkLst>
        </pc:spChg>
        <pc:spChg chg="del">
          <ac:chgData name="Tarango, Joseph D" userId="2cab5065-d7f8-4516-a0ea-6ac181b404cc" providerId="ADAL" clId="{80E00DFD-DC9A-4B8C-A301-DD9B49AA3CC5}" dt="2021-10-04T16:58:18.346" v="417" actId="478"/>
          <ac:spMkLst>
            <pc:docMk/>
            <pc:sldMk cId="1525674968" sldId="2134096512"/>
            <ac:spMk id="10" creationId="{610AC454-83D1-4CC8-A9E8-8316811BF7F0}"/>
          </ac:spMkLst>
        </pc:spChg>
        <pc:spChg chg="del">
          <ac:chgData name="Tarango, Joseph D" userId="2cab5065-d7f8-4516-a0ea-6ac181b404cc" providerId="ADAL" clId="{80E00DFD-DC9A-4B8C-A301-DD9B49AA3CC5}" dt="2021-10-04T16:58:18.346" v="417" actId="478"/>
          <ac:spMkLst>
            <pc:docMk/>
            <pc:sldMk cId="1525674968" sldId="2134096512"/>
            <ac:spMk id="14" creationId="{62458B20-2419-47F1-B244-1436A61D19A7}"/>
          </ac:spMkLst>
        </pc:spChg>
        <pc:spChg chg="mod">
          <ac:chgData name="Tarango, Joseph D" userId="2cab5065-d7f8-4516-a0ea-6ac181b404cc" providerId="ADAL" clId="{80E00DFD-DC9A-4B8C-A301-DD9B49AA3CC5}" dt="2021-10-04T16:42:51.641" v="89" actId="20577"/>
          <ac:spMkLst>
            <pc:docMk/>
            <pc:sldMk cId="1525674968" sldId="2134096512"/>
            <ac:spMk id="18" creationId="{2291B477-7A5B-4455-8D9B-5A444E9D6F8F}"/>
          </ac:spMkLst>
        </pc:spChg>
        <pc:spChg chg="mod">
          <ac:chgData name="Tarango, Joseph D" userId="2cab5065-d7f8-4516-a0ea-6ac181b404cc" providerId="ADAL" clId="{80E00DFD-DC9A-4B8C-A301-DD9B49AA3CC5}" dt="2021-10-04T16:42:39.782" v="87" actId="1076"/>
          <ac:spMkLst>
            <pc:docMk/>
            <pc:sldMk cId="1525674968" sldId="2134096512"/>
            <ac:spMk id="19" creationId="{6672254C-92D5-4D41-A4F3-4CE76033130E}"/>
          </ac:spMkLst>
        </pc:spChg>
        <pc:spChg chg="del mod">
          <ac:chgData name="Tarango, Joseph D" userId="2cab5065-d7f8-4516-a0ea-6ac181b404cc" providerId="ADAL" clId="{80E00DFD-DC9A-4B8C-A301-DD9B49AA3CC5}" dt="2021-10-04T16:42:32.372" v="86" actId="478"/>
          <ac:spMkLst>
            <pc:docMk/>
            <pc:sldMk cId="1525674968" sldId="2134096512"/>
            <ac:spMk id="21" creationId="{F3F4A785-25A4-4770-85AC-41F4F2FEDF37}"/>
          </ac:spMkLst>
        </pc:spChg>
        <pc:spChg chg="add mod">
          <ac:chgData name="Tarango, Joseph D" userId="2cab5065-d7f8-4516-a0ea-6ac181b404cc" providerId="ADAL" clId="{80E00DFD-DC9A-4B8C-A301-DD9B49AA3CC5}" dt="2021-10-04T16:58:33.324" v="420"/>
          <ac:spMkLst>
            <pc:docMk/>
            <pc:sldMk cId="1525674968" sldId="2134096512"/>
            <ac:spMk id="22" creationId="{1FA8E136-7308-4D5B-846D-A72C11622CBE}"/>
          </ac:spMkLst>
        </pc:spChg>
        <pc:spChg chg="add mod">
          <ac:chgData name="Tarango, Joseph D" userId="2cab5065-d7f8-4516-a0ea-6ac181b404cc" providerId="ADAL" clId="{80E00DFD-DC9A-4B8C-A301-DD9B49AA3CC5}" dt="2021-10-04T16:58:33.324" v="420"/>
          <ac:spMkLst>
            <pc:docMk/>
            <pc:sldMk cId="1525674968" sldId="2134096512"/>
            <ac:spMk id="23" creationId="{2AD584D1-4D19-490B-AC2E-1D6474B12ED6}"/>
          </ac:spMkLst>
        </pc:spChg>
        <pc:spChg chg="add mod">
          <ac:chgData name="Tarango, Joseph D" userId="2cab5065-d7f8-4516-a0ea-6ac181b404cc" providerId="ADAL" clId="{80E00DFD-DC9A-4B8C-A301-DD9B49AA3CC5}" dt="2021-10-04T16:58:33.324" v="420"/>
          <ac:spMkLst>
            <pc:docMk/>
            <pc:sldMk cId="1525674968" sldId="2134096512"/>
            <ac:spMk id="24" creationId="{D7209B73-A4DB-4668-85F7-B03445EDE1A3}"/>
          </ac:spMkLst>
        </pc:spChg>
        <pc:spChg chg="add mod">
          <ac:chgData name="Tarango, Joseph D" userId="2cab5065-d7f8-4516-a0ea-6ac181b404cc" providerId="ADAL" clId="{80E00DFD-DC9A-4B8C-A301-DD9B49AA3CC5}" dt="2021-10-04T16:58:33.324" v="420"/>
          <ac:spMkLst>
            <pc:docMk/>
            <pc:sldMk cId="1525674968" sldId="2134096512"/>
            <ac:spMk id="25" creationId="{AA60C710-47C9-41D6-BC57-D41ECF15A8A9}"/>
          </ac:spMkLst>
        </pc:spChg>
        <pc:spChg chg="add mod">
          <ac:chgData name="Tarango, Joseph D" userId="2cab5065-d7f8-4516-a0ea-6ac181b404cc" providerId="ADAL" clId="{80E00DFD-DC9A-4B8C-A301-DD9B49AA3CC5}" dt="2021-10-04T16:58:33.324" v="420"/>
          <ac:spMkLst>
            <pc:docMk/>
            <pc:sldMk cId="1525674968" sldId="2134096512"/>
            <ac:spMk id="26" creationId="{EB9182C8-8F74-40FC-93E4-BBD02180BA8F}"/>
          </ac:spMkLst>
        </pc:spChg>
        <pc:spChg chg="add mod">
          <ac:chgData name="Tarango, Joseph D" userId="2cab5065-d7f8-4516-a0ea-6ac181b404cc" providerId="ADAL" clId="{80E00DFD-DC9A-4B8C-A301-DD9B49AA3CC5}" dt="2021-10-04T16:58:33.324" v="420"/>
          <ac:spMkLst>
            <pc:docMk/>
            <pc:sldMk cId="1525674968" sldId="2134096512"/>
            <ac:spMk id="27" creationId="{149067B8-EB89-4CF6-9BFB-201B6345F9AD}"/>
          </ac:spMkLst>
        </pc:spChg>
        <pc:spChg chg="add mod">
          <ac:chgData name="Tarango, Joseph D" userId="2cab5065-d7f8-4516-a0ea-6ac181b404cc" providerId="ADAL" clId="{80E00DFD-DC9A-4B8C-A301-DD9B49AA3CC5}" dt="2021-10-04T16:58:33.324" v="420"/>
          <ac:spMkLst>
            <pc:docMk/>
            <pc:sldMk cId="1525674968" sldId="2134096512"/>
            <ac:spMk id="28" creationId="{9022FF00-8D71-4D71-97FF-080F9C16BE95}"/>
          </ac:spMkLst>
        </pc:spChg>
        <pc:spChg chg="add mod">
          <ac:chgData name="Tarango, Joseph D" userId="2cab5065-d7f8-4516-a0ea-6ac181b404cc" providerId="ADAL" clId="{80E00DFD-DC9A-4B8C-A301-DD9B49AA3CC5}" dt="2021-10-04T16:58:33.324" v="420"/>
          <ac:spMkLst>
            <pc:docMk/>
            <pc:sldMk cId="1525674968" sldId="2134096512"/>
            <ac:spMk id="31" creationId="{2E84DE99-94E1-4E4D-B1E9-BE277BC29238}"/>
          </ac:spMkLst>
        </pc:spChg>
        <pc:picChg chg="del">
          <ac:chgData name="Tarango, Joseph D" userId="2cab5065-d7f8-4516-a0ea-6ac181b404cc" providerId="ADAL" clId="{80E00DFD-DC9A-4B8C-A301-DD9B49AA3CC5}" dt="2021-10-04T16:58:18.346" v="417" actId="478"/>
          <ac:picMkLst>
            <pc:docMk/>
            <pc:sldMk cId="1525674968" sldId="2134096512"/>
            <ac:picMk id="12" creationId="{643AE68C-9349-49C9-AF64-D0AF703317A0}"/>
          </ac:picMkLst>
        </pc:picChg>
        <pc:picChg chg="del">
          <ac:chgData name="Tarango, Joseph D" userId="2cab5065-d7f8-4516-a0ea-6ac181b404cc" providerId="ADAL" clId="{80E00DFD-DC9A-4B8C-A301-DD9B49AA3CC5}" dt="2021-10-04T16:58:18.346" v="417" actId="478"/>
          <ac:picMkLst>
            <pc:docMk/>
            <pc:sldMk cId="1525674968" sldId="2134096512"/>
            <ac:picMk id="13" creationId="{909CDCDA-95B8-4F91-8887-6D170A8A1CC9}"/>
          </ac:picMkLst>
        </pc:picChg>
        <pc:picChg chg="del">
          <ac:chgData name="Tarango, Joseph D" userId="2cab5065-d7f8-4516-a0ea-6ac181b404cc" providerId="ADAL" clId="{80E00DFD-DC9A-4B8C-A301-DD9B49AA3CC5}" dt="2021-10-04T16:58:18.346" v="417" actId="478"/>
          <ac:picMkLst>
            <pc:docMk/>
            <pc:sldMk cId="1525674968" sldId="2134096512"/>
            <ac:picMk id="15" creationId="{3F13B93D-A207-443F-86E7-D162BBD8DA09}"/>
          </ac:picMkLst>
        </pc:picChg>
        <pc:picChg chg="del">
          <ac:chgData name="Tarango, Joseph D" userId="2cab5065-d7f8-4516-a0ea-6ac181b404cc" providerId="ADAL" clId="{80E00DFD-DC9A-4B8C-A301-DD9B49AA3CC5}" dt="2021-10-04T16:58:18.346" v="417" actId="478"/>
          <ac:picMkLst>
            <pc:docMk/>
            <pc:sldMk cId="1525674968" sldId="2134096512"/>
            <ac:picMk id="16" creationId="{60601D3D-0B3C-4F89-9B40-DB538244CECC}"/>
          </ac:picMkLst>
        </pc:picChg>
        <pc:picChg chg="add mod">
          <ac:chgData name="Tarango, Joseph D" userId="2cab5065-d7f8-4516-a0ea-6ac181b404cc" providerId="ADAL" clId="{80E00DFD-DC9A-4B8C-A301-DD9B49AA3CC5}" dt="2021-10-04T16:58:33.324" v="420"/>
          <ac:picMkLst>
            <pc:docMk/>
            <pc:sldMk cId="1525674968" sldId="2134096512"/>
            <ac:picMk id="29" creationId="{C57C1FF6-DA7E-4A4E-A71E-F4EA62307633}"/>
          </ac:picMkLst>
        </pc:picChg>
        <pc:picChg chg="add mod">
          <ac:chgData name="Tarango, Joseph D" userId="2cab5065-d7f8-4516-a0ea-6ac181b404cc" providerId="ADAL" clId="{80E00DFD-DC9A-4B8C-A301-DD9B49AA3CC5}" dt="2021-10-04T16:58:33.324" v="420"/>
          <ac:picMkLst>
            <pc:docMk/>
            <pc:sldMk cId="1525674968" sldId="2134096512"/>
            <ac:picMk id="30" creationId="{9FDF65C1-91E5-44BF-B743-2285E8FB6EDC}"/>
          </ac:picMkLst>
        </pc:picChg>
        <pc:picChg chg="add mod">
          <ac:chgData name="Tarango, Joseph D" userId="2cab5065-d7f8-4516-a0ea-6ac181b404cc" providerId="ADAL" clId="{80E00DFD-DC9A-4B8C-A301-DD9B49AA3CC5}" dt="2021-10-04T16:58:33.324" v="420"/>
          <ac:picMkLst>
            <pc:docMk/>
            <pc:sldMk cId="1525674968" sldId="2134096512"/>
            <ac:picMk id="32" creationId="{64330A1C-B300-43D1-98B2-372FE0AAF830}"/>
          </ac:picMkLst>
        </pc:picChg>
        <pc:picChg chg="add mod">
          <ac:chgData name="Tarango, Joseph D" userId="2cab5065-d7f8-4516-a0ea-6ac181b404cc" providerId="ADAL" clId="{80E00DFD-DC9A-4B8C-A301-DD9B49AA3CC5}" dt="2021-10-04T16:58:33.324" v="420"/>
          <ac:picMkLst>
            <pc:docMk/>
            <pc:sldMk cId="1525674968" sldId="2134096512"/>
            <ac:picMk id="33" creationId="{8694071F-3A52-4507-86E1-01B765560F70}"/>
          </ac:picMkLst>
        </pc:picChg>
        <pc:picChg chg="add mod">
          <ac:chgData name="Tarango, Joseph D" userId="2cab5065-d7f8-4516-a0ea-6ac181b404cc" providerId="ADAL" clId="{80E00DFD-DC9A-4B8C-A301-DD9B49AA3CC5}" dt="2021-10-04T16:58:33.324" v="420"/>
          <ac:picMkLst>
            <pc:docMk/>
            <pc:sldMk cId="1525674968" sldId="2134096512"/>
            <ac:picMk id="34" creationId="{D20557F6-014C-4A3B-B748-B51332C2DA0B}"/>
          </ac:picMkLst>
        </pc:picChg>
        <pc:picChg chg="add mod">
          <ac:chgData name="Tarango, Joseph D" userId="2cab5065-d7f8-4516-a0ea-6ac181b404cc" providerId="ADAL" clId="{80E00DFD-DC9A-4B8C-A301-DD9B49AA3CC5}" dt="2021-10-04T16:58:33.324" v="420"/>
          <ac:picMkLst>
            <pc:docMk/>
            <pc:sldMk cId="1525674968" sldId="2134096512"/>
            <ac:picMk id="35" creationId="{005EDA34-7E3F-4B7A-9B17-556AF1733DBF}"/>
          </ac:picMkLst>
        </pc:picChg>
      </pc:sldChg>
      <pc:sldChg chg="add del">
        <pc:chgData name="Tarango, Joseph D" userId="2cab5065-d7f8-4516-a0ea-6ac181b404cc" providerId="ADAL" clId="{80E00DFD-DC9A-4B8C-A301-DD9B49AA3CC5}" dt="2021-10-04T16:37:58.237" v="45"/>
        <pc:sldMkLst>
          <pc:docMk/>
          <pc:sldMk cId="3153364945" sldId="2134096513"/>
        </pc:sldMkLst>
      </pc:sldChg>
      <pc:sldChg chg="addSp delSp modSp add mod ord">
        <pc:chgData name="Tarango, Joseph D" userId="2cab5065-d7f8-4516-a0ea-6ac181b404cc" providerId="ADAL" clId="{80E00DFD-DC9A-4B8C-A301-DD9B49AA3CC5}" dt="2021-10-04T17:10:53.926" v="1170" actId="1076"/>
        <pc:sldMkLst>
          <pc:docMk/>
          <pc:sldMk cId="3460324760" sldId="2134096513"/>
        </pc:sldMkLst>
        <pc:spChg chg="mod">
          <ac:chgData name="Tarango, Joseph D" userId="2cab5065-d7f8-4516-a0ea-6ac181b404cc" providerId="ADAL" clId="{80E00DFD-DC9A-4B8C-A301-DD9B49AA3CC5}" dt="2021-10-04T16:57:42.638" v="410" actId="20577"/>
          <ac:spMkLst>
            <pc:docMk/>
            <pc:sldMk cId="3460324760" sldId="2134096513"/>
            <ac:spMk id="2" creationId="{D87E37CF-B86B-4D3E-B576-9AD2621B5007}"/>
          </ac:spMkLst>
        </pc:spChg>
        <pc:spChg chg="mod">
          <ac:chgData name="Tarango, Joseph D" userId="2cab5065-d7f8-4516-a0ea-6ac181b404cc" providerId="ADAL" clId="{80E00DFD-DC9A-4B8C-A301-DD9B49AA3CC5}" dt="2021-10-04T17:10:53.926" v="1170" actId="1076"/>
          <ac:spMkLst>
            <pc:docMk/>
            <pc:sldMk cId="3460324760" sldId="2134096513"/>
            <ac:spMk id="3" creationId="{21C0F0B4-5535-4F9C-9EB8-5CE79B96A4EB}"/>
          </ac:spMkLst>
        </pc:spChg>
        <pc:spChg chg="mod">
          <ac:chgData name="Tarango, Joseph D" userId="2cab5065-d7f8-4516-a0ea-6ac181b404cc" providerId="ADAL" clId="{80E00DFD-DC9A-4B8C-A301-DD9B49AA3CC5}" dt="2021-10-04T17:10:53.926" v="1170" actId="1076"/>
          <ac:spMkLst>
            <pc:docMk/>
            <pc:sldMk cId="3460324760" sldId="2134096513"/>
            <ac:spMk id="5" creationId="{447F88ED-129E-498C-88FF-F5BEA08E4E30}"/>
          </ac:spMkLst>
        </pc:spChg>
        <pc:spChg chg="mod">
          <ac:chgData name="Tarango, Joseph D" userId="2cab5065-d7f8-4516-a0ea-6ac181b404cc" providerId="ADAL" clId="{80E00DFD-DC9A-4B8C-A301-DD9B49AA3CC5}" dt="2021-10-04T17:10:53.926" v="1170" actId="1076"/>
          <ac:spMkLst>
            <pc:docMk/>
            <pc:sldMk cId="3460324760" sldId="2134096513"/>
            <ac:spMk id="6" creationId="{2D405A79-BB77-48AD-9B15-F15988074263}"/>
          </ac:spMkLst>
        </pc:spChg>
        <pc:spChg chg="mod">
          <ac:chgData name="Tarango, Joseph D" userId="2cab5065-d7f8-4516-a0ea-6ac181b404cc" providerId="ADAL" clId="{80E00DFD-DC9A-4B8C-A301-DD9B49AA3CC5}" dt="2021-10-04T17:10:53.926" v="1170" actId="1076"/>
          <ac:spMkLst>
            <pc:docMk/>
            <pc:sldMk cId="3460324760" sldId="2134096513"/>
            <ac:spMk id="7" creationId="{4BE1B13D-3DA3-4704-98CD-6E8675FB162F}"/>
          </ac:spMkLst>
        </pc:spChg>
        <pc:spChg chg="mod">
          <ac:chgData name="Tarango, Joseph D" userId="2cab5065-d7f8-4516-a0ea-6ac181b404cc" providerId="ADAL" clId="{80E00DFD-DC9A-4B8C-A301-DD9B49AA3CC5}" dt="2021-10-04T17:10:53.926" v="1170" actId="1076"/>
          <ac:spMkLst>
            <pc:docMk/>
            <pc:sldMk cId="3460324760" sldId="2134096513"/>
            <ac:spMk id="8" creationId="{A0CA2EFA-2E68-4D97-BFF0-25AA0FAD2408}"/>
          </ac:spMkLst>
        </pc:spChg>
        <pc:spChg chg="mod">
          <ac:chgData name="Tarango, Joseph D" userId="2cab5065-d7f8-4516-a0ea-6ac181b404cc" providerId="ADAL" clId="{80E00DFD-DC9A-4B8C-A301-DD9B49AA3CC5}" dt="2021-10-04T17:10:53.926" v="1170" actId="1076"/>
          <ac:spMkLst>
            <pc:docMk/>
            <pc:sldMk cId="3460324760" sldId="2134096513"/>
            <ac:spMk id="9" creationId="{AD265CAB-6A5D-4148-823E-86664488D319}"/>
          </ac:spMkLst>
        </pc:spChg>
        <pc:spChg chg="mod">
          <ac:chgData name="Tarango, Joseph D" userId="2cab5065-d7f8-4516-a0ea-6ac181b404cc" providerId="ADAL" clId="{80E00DFD-DC9A-4B8C-A301-DD9B49AA3CC5}" dt="2021-10-04T17:10:53.926" v="1170" actId="1076"/>
          <ac:spMkLst>
            <pc:docMk/>
            <pc:sldMk cId="3460324760" sldId="2134096513"/>
            <ac:spMk id="10" creationId="{610AC454-83D1-4CC8-A9E8-8316811BF7F0}"/>
          </ac:spMkLst>
        </pc:spChg>
        <pc:spChg chg="add del mod">
          <ac:chgData name="Tarango, Joseph D" userId="2cab5065-d7f8-4516-a0ea-6ac181b404cc" providerId="ADAL" clId="{80E00DFD-DC9A-4B8C-A301-DD9B49AA3CC5}" dt="2021-10-04T16:48:46.155" v="247" actId="11529"/>
          <ac:spMkLst>
            <pc:docMk/>
            <pc:sldMk cId="3460324760" sldId="2134096513"/>
            <ac:spMk id="11" creationId="{80B88BE6-3494-4DE9-9C87-63F145724D42}"/>
          </ac:spMkLst>
        </pc:spChg>
        <pc:spChg chg="mod">
          <ac:chgData name="Tarango, Joseph D" userId="2cab5065-d7f8-4516-a0ea-6ac181b404cc" providerId="ADAL" clId="{80E00DFD-DC9A-4B8C-A301-DD9B49AA3CC5}" dt="2021-10-04T17:10:53.926" v="1170" actId="1076"/>
          <ac:spMkLst>
            <pc:docMk/>
            <pc:sldMk cId="3460324760" sldId="2134096513"/>
            <ac:spMk id="14" creationId="{62458B20-2419-47F1-B244-1436A61D19A7}"/>
          </ac:spMkLst>
        </pc:spChg>
        <pc:spChg chg="mod">
          <ac:chgData name="Tarango, Joseph D" userId="2cab5065-d7f8-4516-a0ea-6ac181b404cc" providerId="ADAL" clId="{80E00DFD-DC9A-4B8C-A301-DD9B49AA3CC5}" dt="2021-10-04T17:10:53.926" v="1170" actId="1076"/>
          <ac:spMkLst>
            <pc:docMk/>
            <pc:sldMk cId="3460324760" sldId="2134096513"/>
            <ac:spMk id="18" creationId="{2291B477-7A5B-4455-8D9B-5A444E9D6F8F}"/>
          </ac:spMkLst>
        </pc:spChg>
        <pc:spChg chg="del">
          <ac:chgData name="Tarango, Joseph D" userId="2cab5065-d7f8-4516-a0ea-6ac181b404cc" providerId="ADAL" clId="{80E00DFD-DC9A-4B8C-A301-DD9B49AA3CC5}" dt="2021-10-04T16:47:27.519" v="209" actId="478"/>
          <ac:spMkLst>
            <pc:docMk/>
            <pc:sldMk cId="3460324760" sldId="2134096513"/>
            <ac:spMk id="19" creationId="{6672254C-92D5-4D41-A4F3-4CE76033130E}"/>
          </ac:spMkLst>
        </pc:spChg>
        <pc:spChg chg="add mod">
          <ac:chgData name="Tarango, Joseph D" userId="2cab5065-d7f8-4516-a0ea-6ac181b404cc" providerId="ADAL" clId="{80E00DFD-DC9A-4B8C-A301-DD9B49AA3CC5}" dt="2021-10-04T17:10:53.926" v="1170" actId="1076"/>
          <ac:spMkLst>
            <pc:docMk/>
            <pc:sldMk cId="3460324760" sldId="2134096513"/>
            <ac:spMk id="20" creationId="{067004BF-8042-4CCD-873F-172184B67B56}"/>
          </ac:spMkLst>
        </pc:spChg>
        <pc:spChg chg="add mod">
          <ac:chgData name="Tarango, Joseph D" userId="2cab5065-d7f8-4516-a0ea-6ac181b404cc" providerId="ADAL" clId="{80E00DFD-DC9A-4B8C-A301-DD9B49AA3CC5}" dt="2021-10-04T17:10:53.926" v="1170" actId="1076"/>
          <ac:spMkLst>
            <pc:docMk/>
            <pc:sldMk cId="3460324760" sldId="2134096513"/>
            <ac:spMk id="21" creationId="{B06BFAD1-A717-4932-87BB-5BF08E526E35}"/>
          </ac:spMkLst>
        </pc:spChg>
        <pc:spChg chg="del">
          <ac:chgData name="Tarango, Joseph D" userId="2cab5065-d7f8-4516-a0ea-6ac181b404cc" providerId="ADAL" clId="{80E00DFD-DC9A-4B8C-A301-DD9B49AA3CC5}" dt="2021-10-04T16:47:25.710" v="208" actId="478"/>
          <ac:spMkLst>
            <pc:docMk/>
            <pc:sldMk cId="3460324760" sldId="2134096513"/>
            <ac:spMk id="22" creationId="{3E551FA1-AB78-4F51-B592-168CCB9EB442}"/>
          </ac:spMkLst>
        </pc:spChg>
        <pc:spChg chg="add del mod">
          <ac:chgData name="Tarango, Joseph D" userId="2cab5065-d7f8-4516-a0ea-6ac181b404cc" providerId="ADAL" clId="{80E00DFD-DC9A-4B8C-A301-DD9B49AA3CC5}" dt="2021-10-04T16:49:42.432" v="268" actId="478"/>
          <ac:spMkLst>
            <pc:docMk/>
            <pc:sldMk cId="3460324760" sldId="2134096513"/>
            <ac:spMk id="23" creationId="{C97C49D5-DB26-4521-904E-47A6976A67E5}"/>
          </ac:spMkLst>
        </pc:spChg>
        <pc:spChg chg="add mod">
          <ac:chgData name="Tarango, Joseph D" userId="2cab5065-d7f8-4516-a0ea-6ac181b404cc" providerId="ADAL" clId="{80E00DFD-DC9A-4B8C-A301-DD9B49AA3CC5}" dt="2021-10-04T17:10:53.926" v="1170" actId="1076"/>
          <ac:spMkLst>
            <pc:docMk/>
            <pc:sldMk cId="3460324760" sldId="2134096513"/>
            <ac:spMk id="24" creationId="{EFC67EC7-574B-44CE-855D-005156BDE7BB}"/>
          </ac:spMkLst>
        </pc:spChg>
        <pc:spChg chg="add del mod">
          <ac:chgData name="Tarango, Joseph D" userId="2cab5065-d7f8-4516-a0ea-6ac181b404cc" providerId="ADAL" clId="{80E00DFD-DC9A-4B8C-A301-DD9B49AA3CC5}" dt="2021-10-04T16:48:02.735" v="229" actId="478"/>
          <ac:spMkLst>
            <pc:docMk/>
            <pc:sldMk cId="3460324760" sldId="2134096513"/>
            <ac:spMk id="25" creationId="{34F0DB94-0200-4A16-812E-8AC8036F7300}"/>
          </ac:spMkLst>
        </pc:spChg>
        <pc:spChg chg="add del mod">
          <ac:chgData name="Tarango, Joseph D" userId="2cab5065-d7f8-4516-a0ea-6ac181b404cc" providerId="ADAL" clId="{80E00DFD-DC9A-4B8C-A301-DD9B49AA3CC5}" dt="2021-10-04T16:48:13.657" v="232" actId="478"/>
          <ac:spMkLst>
            <pc:docMk/>
            <pc:sldMk cId="3460324760" sldId="2134096513"/>
            <ac:spMk id="26" creationId="{BD1DD1AB-0560-499E-99C5-8B405EB3B0FD}"/>
          </ac:spMkLst>
        </pc:spChg>
        <pc:spChg chg="add mod">
          <ac:chgData name="Tarango, Joseph D" userId="2cab5065-d7f8-4516-a0ea-6ac181b404cc" providerId="ADAL" clId="{80E00DFD-DC9A-4B8C-A301-DD9B49AA3CC5}" dt="2021-10-04T17:10:53.926" v="1170" actId="1076"/>
          <ac:spMkLst>
            <pc:docMk/>
            <pc:sldMk cId="3460324760" sldId="2134096513"/>
            <ac:spMk id="27" creationId="{0ABBCBE2-73C6-4EC9-96A4-1F4B4D2D15CA}"/>
          </ac:spMkLst>
        </pc:spChg>
        <pc:spChg chg="add mod">
          <ac:chgData name="Tarango, Joseph D" userId="2cab5065-d7f8-4516-a0ea-6ac181b404cc" providerId="ADAL" clId="{80E00DFD-DC9A-4B8C-A301-DD9B49AA3CC5}" dt="2021-10-04T17:10:53.926" v="1170" actId="1076"/>
          <ac:spMkLst>
            <pc:docMk/>
            <pc:sldMk cId="3460324760" sldId="2134096513"/>
            <ac:spMk id="62" creationId="{2B9E1A9E-9037-4AB4-B0A9-359AB03E8E2A}"/>
          </ac:spMkLst>
        </pc:spChg>
        <pc:graphicFrameChg chg="add del mod">
          <ac:chgData name="Tarango, Joseph D" userId="2cab5065-d7f8-4516-a0ea-6ac181b404cc" providerId="ADAL" clId="{80E00DFD-DC9A-4B8C-A301-DD9B49AA3CC5}" dt="2021-10-04T16:57:28.638" v="373" actId="478"/>
          <ac:graphicFrameMkLst>
            <pc:docMk/>
            <pc:sldMk cId="3460324760" sldId="2134096513"/>
            <ac:graphicFrameMk id="4" creationId="{8F3B0710-2C71-4553-ACC9-4EF339BEF605}"/>
          </ac:graphicFrameMkLst>
        </pc:graphicFrameChg>
        <pc:picChg chg="mod">
          <ac:chgData name="Tarango, Joseph D" userId="2cab5065-d7f8-4516-a0ea-6ac181b404cc" providerId="ADAL" clId="{80E00DFD-DC9A-4B8C-A301-DD9B49AA3CC5}" dt="2021-10-04T17:10:53.926" v="1170" actId="1076"/>
          <ac:picMkLst>
            <pc:docMk/>
            <pc:sldMk cId="3460324760" sldId="2134096513"/>
            <ac:picMk id="12" creationId="{643AE68C-9349-49C9-AF64-D0AF703317A0}"/>
          </ac:picMkLst>
        </pc:picChg>
        <pc:picChg chg="mod">
          <ac:chgData name="Tarango, Joseph D" userId="2cab5065-d7f8-4516-a0ea-6ac181b404cc" providerId="ADAL" clId="{80E00DFD-DC9A-4B8C-A301-DD9B49AA3CC5}" dt="2021-10-04T17:10:53.926" v="1170" actId="1076"/>
          <ac:picMkLst>
            <pc:docMk/>
            <pc:sldMk cId="3460324760" sldId="2134096513"/>
            <ac:picMk id="13" creationId="{909CDCDA-95B8-4F91-8887-6D170A8A1CC9}"/>
          </ac:picMkLst>
        </pc:picChg>
        <pc:picChg chg="mod">
          <ac:chgData name="Tarango, Joseph D" userId="2cab5065-d7f8-4516-a0ea-6ac181b404cc" providerId="ADAL" clId="{80E00DFD-DC9A-4B8C-A301-DD9B49AA3CC5}" dt="2021-10-04T17:10:53.926" v="1170" actId="1076"/>
          <ac:picMkLst>
            <pc:docMk/>
            <pc:sldMk cId="3460324760" sldId="2134096513"/>
            <ac:picMk id="15" creationId="{3F13B93D-A207-443F-86E7-D162BBD8DA09}"/>
          </ac:picMkLst>
        </pc:picChg>
        <pc:picChg chg="mod">
          <ac:chgData name="Tarango, Joseph D" userId="2cab5065-d7f8-4516-a0ea-6ac181b404cc" providerId="ADAL" clId="{80E00DFD-DC9A-4B8C-A301-DD9B49AA3CC5}" dt="2021-10-04T17:10:53.926" v="1170" actId="1076"/>
          <ac:picMkLst>
            <pc:docMk/>
            <pc:sldMk cId="3460324760" sldId="2134096513"/>
            <ac:picMk id="16" creationId="{60601D3D-0B3C-4F89-9B40-DB538244CECC}"/>
          </ac:picMkLst>
        </pc:picChg>
        <pc:picChg chg="add del mod">
          <ac:chgData name="Tarango, Joseph D" userId="2cab5065-d7f8-4516-a0ea-6ac181b404cc" providerId="ADAL" clId="{80E00DFD-DC9A-4B8C-A301-DD9B49AA3CC5}" dt="2021-10-04T16:55:38.941" v="314" actId="478"/>
          <ac:picMkLst>
            <pc:docMk/>
            <pc:sldMk cId="3460324760" sldId="2134096513"/>
            <ac:picMk id="59" creationId="{F8B75EBA-1DFA-4EFD-8436-E7F127905014}"/>
          </ac:picMkLst>
        </pc:picChg>
        <pc:picChg chg="add mod">
          <ac:chgData name="Tarango, Joseph D" userId="2cab5065-d7f8-4516-a0ea-6ac181b404cc" providerId="ADAL" clId="{80E00DFD-DC9A-4B8C-A301-DD9B49AA3CC5}" dt="2021-10-04T17:10:53.926" v="1170" actId="1076"/>
          <ac:picMkLst>
            <pc:docMk/>
            <pc:sldMk cId="3460324760" sldId="2134096513"/>
            <ac:picMk id="60" creationId="{BCCF00ED-C494-436E-9B3C-EDAAE06A637B}"/>
          </ac:picMkLst>
        </pc:picChg>
        <pc:picChg chg="add mod">
          <ac:chgData name="Tarango, Joseph D" userId="2cab5065-d7f8-4516-a0ea-6ac181b404cc" providerId="ADAL" clId="{80E00DFD-DC9A-4B8C-A301-DD9B49AA3CC5}" dt="2021-10-04T17:10:53.926" v="1170" actId="1076"/>
          <ac:picMkLst>
            <pc:docMk/>
            <pc:sldMk cId="3460324760" sldId="2134096513"/>
            <ac:picMk id="61" creationId="{1EA1603F-9CB1-46E0-B5F1-8FAFDFD71D09}"/>
          </ac:picMkLst>
        </pc:picChg>
        <pc:picChg chg="add mod">
          <ac:chgData name="Tarango, Joseph D" userId="2cab5065-d7f8-4516-a0ea-6ac181b404cc" providerId="ADAL" clId="{80E00DFD-DC9A-4B8C-A301-DD9B49AA3CC5}" dt="2021-10-04T17:09:56.581" v="1163" actId="1076"/>
          <ac:picMkLst>
            <pc:docMk/>
            <pc:sldMk cId="3460324760" sldId="2134096513"/>
            <ac:picMk id="63" creationId="{BCC0A954-1BDC-448A-A507-138326FBE26C}"/>
          </ac:picMkLst>
        </pc:picChg>
        <pc:picChg chg="add mod">
          <ac:chgData name="Tarango, Joseph D" userId="2cab5065-d7f8-4516-a0ea-6ac181b404cc" providerId="ADAL" clId="{80E00DFD-DC9A-4B8C-A301-DD9B49AA3CC5}" dt="2021-10-04T17:10:45.413" v="1169" actId="1076"/>
          <ac:picMkLst>
            <pc:docMk/>
            <pc:sldMk cId="3460324760" sldId="2134096513"/>
            <ac:picMk id="1026" creationId="{1EC32D81-FF68-4A40-80FF-CBF701C66088}"/>
          </ac:picMkLst>
        </pc:picChg>
        <pc:cxnChg chg="add mod">
          <ac:chgData name="Tarango, Joseph D" userId="2cab5065-d7f8-4516-a0ea-6ac181b404cc" providerId="ADAL" clId="{80E00DFD-DC9A-4B8C-A301-DD9B49AA3CC5}" dt="2021-10-04T17:10:53.926" v="1170" actId="1076"/>
          <ac:cxnSpMkLst>
            <pc:docMk/>
            <pc:sldMk cId="3460324760" sldId="2134096513"/>
            <ac:cxnSpMk id="28" creationId="{5012979E-8B08-444C-8CBD-81FD1008B132}"/>
          </ac:cxnSpMkLst>
        </pc:cxnChg>
        <pc:cxnChg chg="add mod">
          <ac:chgData name="Tarango, Joseph D" userId="2cab5065-d7f8-4516-a0ea-6ac181b404cc" providerId="ADAL" clId="{80E00DFD-DC9A-4B8C-A301-DD9B49AA3CC5}" dt="2021-10-04T17:10:53.926" v="1170" actId="1076"/>
          <ac:cxnSpMkLst>
            <pc:docMk/>
            <pc:sldMk cId="3460324760" sldId="2134096513"/>
            <ac:cxnSpMk id="29" creationId="{7E87E898-960A-42EC-993C-D056AFD001DA}"/>
          </ac:cxnSpMkLst>
        </pc:cxnChg>
        <pc:cxnChg chg="add mod">
          <ac:chgData name="Tarango, Joseph D" userId="2cab5065-d7f8-4516-a0ea-6ac181b404cc" providerId="ADAL" clId="{80E00DFD-DC9A-4B8C-A301-DD9B49AA3CC5}" dt="2021-10-04T17:10:53.926" v="1170" actId="1076"/>
          <ac:cxnSpMkLst>
            <pc:docMk/>
            <pc:sldMk cId="3460324760" sldId="2134096513"/>
            <ac:cxnSpMk id="32" creationId="{4D3E23E0-12D6-4560-9319-6F60795951FE}"/>
          </ac:cxnSpMkLst>
        </pc:cxnChg>
        <pc:cxnChg chg="add mod">
          <ac:chgData name="Tarango, Joseph D" userId="2cab5065-d7f8-4516-a0ea-6ac181b404cc" providerId="ADAL" clId="{80E00DFD-DC9A-4B8C-A301-DD9B49AA3CC5}" dt="2021-10-04T17:10:53.926" v="1170" actId="1076"/>
          <ac:cxnSpMkLst>
            <pc:docMk/>
            <pc:sldMk cId="3460324760" sldId="2134096513"/>
            <ac:cxnSpMk id="35" creationId="{C3CE639B-CF34-4578-8164-2562A08A145C}"/>
          </ac:cxnSpMkLst>
        </pc:cxnChg>
        <pc:cxnChg chg="add mod">
          <ac:chgData name="Tarango, Joseph D" userId="2cab5065-d7f8-4516-a0ea-6ac181b404cc" providerId="ADAL" clId="{80E00DFD-DC9A-4B8C-A301-DD9B49AA3CC5}" dt="2021-10-04T17:10:53.926" v="1170" actId="1076"/>
          <ac:cxnSpMkLst>
            <pc:docMk/>
            <pc:sldMk cId="3460324760" sldId="2134096513"/>
            <ac:cxnSpMk id="38" creationId="{DD7C54D4-1097-4601-8C16-AF5B69CFEB43}"/>
          </ac:cxnSpMkLst>
        </pc:cxnChg>
        <pc:cxnChg chg="add mod">
          <ac:chgData name="Tarango, Joseph D" userId="2cab5065-d7f8-4516-a0ea-6ac181b404cc" providerId="ADAL" clId="{80E00DFD-DC9A-4B8C-A301-DD9B49AA3CC5}" dt="2021-10-04T17:10:53.926" v="1170" actId="1076"/>
          <ac:cxnSpMkLst>
            <pc:docMk/>
            <pc:sldMk cId="3460324760" sldId="2134096513"/>
            <ac:cxnSpMk id="41" creationId="{CFFB92EA-90D8-4290-B786-7E8962FB93BA}"/>
          </ac:cxnSpMkLst>
        </pc:cxnChg>
        <pc:cxnChg chg="add mod">
          <ac:chgData name="Tarango, Joseph D" userId="2cab5065-d7f8-4516-a0ea-6ac181b404cc" providerId="ADAL" clId="{80E00DFD-DC9A-4B8C-A301-DD9B49AA3CC5}" dt="2021-10-04T17:10:53.926" v="1170" actId="1076"/>
          <ac:cxnSpMkLst>
            <pc:docMk/>
            <pc:sldMk cId="3460324760" sldId="2134096513"/>
            <ac:cxnSpMk id="43" creationId="{93DD3DF9-8B81-43A7-B331-BF009BEBDB25}"/>
          </ac:cxnSpMkLst>
        </pc:cxnChg>
      </pc:sldChg>
      <pc:sldChg chg="addSp delSp modSp new del mod">
        <pc:chgData name="Tarango, Joseph D" userId="2cab5065-d7f8-4516-a0ea-6ac181b404cc" providerId="ADAL" clId="{80E00DFD-DC9A-4B8C-A301-DD9B49AA3CC5}" dt="2021-10-04T21:05:56.469" v="2165" actId="2696"/>
        <pc:sldMkLst>
          <pc:docMk/>
          <pc:sldMk cId="2328090116" sldId="2134096514"/>
        </pc:sldMkLst>
        <pc:spChg chg="mod">
          <ac:chgData name="Tarango, Joseph D" userId="2cab5065-d7f8-4516-a0ea-6ac181b404cc" providerId="ADAL" clId="{80E00DFD-DC9A-4B8C-A301-DD9B49AA3CC5}" dt="2021-10-04T20:56:11.367" v="1579" actId="6549"/>
          <ac:spMkLst>
            <pc:docMk/>
            <pc:sldMk cId="2328090116" sldId="2134096514"/>
            <ac:spMk id="2" creationId="{1C78C724-ADA9-47C2-972B-E7199A1A82E5}"/>
          </ac:spMkLst>
        </pc:spChg>
        <pc:spChg chg="mod">
          <ac:chgData name="Tarango, Joseph D" userId="2cab5065-d7f8-4516-a0ea-6ac181b404cc" providerId="ADAL" clId="{80E00DFD-DC9A-4B8C-A301-DD9B49AA3CC5}" dt="2021-10-04T20:56:16.594" v="1580" actId="14"/>
          <ac:spMkLst>
            <pc:docMk/>
            <pc:sldMk cId="2328090116" sldId="2134096514"/>
            <ac:spMk id="3" creationId="{9012102B-BD4F-48E0-B643-D51609C3E965}"/>
          </ac:spMkLst>
        </pc:spChg>
        <pc:spChg chg="del">
          <ac:chgData name="Tarango, Joseph D" userId="2cab5065-d7f8-4516-a0ea-6ac181b404cc" providerId="ADAL" clId="{80E00DFD-DC9A-4B8C-A301-DD9B49AA3CC5}" dt="2021-10-04T20:53:30.609" v="1505"/>
          <ac:spMkLst>
            <pc:docMk/>
            <pc:sldMk cId="2328090116" sldId="2134096514"/>
            <ac:spMk id="4" creationId="{10B2E6D5-8A53-41CD-8851-C47DF83E85A2}"/>
          </ac:spMkLst>
        </pc:spChg>
        <pc:graphicFrameChg chg="add mod">
          <ac:chgData name="Tarango, Joseph D" userId="2cab5065-d7f8-4516-a0ea-6ac181b404cc" providerId="ADAL" clId="{80E00DFD-DC9A-4B8C-A301-DD9B49AA3CC5}" dt="2021-10-04T20:53:34.705" v="1506" actId="14100"/>
          <ac:graphicFrameMkLst>
            <pc:docMk/>
            <pc:sldMk cId="2328090116" sldId="2134096514"/>
            <ac:graphicFrameMk id="5" creationId="{00000000-0008-0000-0000-000004000000}"/>
          </ac:graphicFrameMkLst>
        </pc:graphicFrameChg>
        <pc:graphicFrameChg chg="add mod">
          <ac:chgData name="Tarango, Joseph D" userId="2cab5065-d7f8-4516-a0ea-6ac181b404cc" providerId="ADAL" clId="{80E00DFD-DC9A-4B8C-A301-DD9B49AA3CC5}" dt="2021-10-04T20:54:12.339" v="1538"/>
          <ac:graphicFrameMkLst>
            <pc:docMk/>
            <pc:sldMk cId="2328090116" sldId="2134096514"/>
            <ac:graphicFrameMk id="6" creationId="{00000000-0008-0000-0000-000004000000}"/>
          </ac:graphicFrameMkLst>
        </pc:graphicFrameChg>
      </pc:sldChg>
      <pc:sldChg chg="new del">
        <pc:chgData name="Tarango, Joseph D" userId="2cab5065-d7f8-4516-a0ea-6ac181b404cc" providerId="ADAL" clId="{80E00DFD-DC9A-4B8C-A301-DD9B49AA3CC5}" dt="2021-10-04T20:51:48.883" v="1388" actId="680"/>
        <pc:sldMkLst>
          <pc:docMk/>
          <pc:sldMk cId="3922595891" sldId="2134096514"/>
        </pc:sldMkLst>
      </pc:sldChg>
      <pc:sldChg chg="addSp modSp add mod ord">
        <pc:chgData name="Tarango, Joseph D" userId="2cab5065-d7f8-4516-a0ea-6ac181b404cc" providerId="ADAL" clId="{80E00DFD-DC9A-4B8C-A301-DD9B49AA3CC5}" dt="2021-10-04T23:13:14.056" v="5580"/>
        <pc:sldMkLst>
          <pc:docMk/>
          <pc:sldMk cId="4049465171" sldId="2134096515"/>
        </pc:sldMkLst>
        <pc:spChg chg="mod">
          <ac:chgData name="Tarango, Joseph D" userId="2cab5065-d7f8-4516-a0ea-6ac181b404cc" providerId="ADAL" clId="{80E00DFD-DC9A-4B8C-A301-DD9B49AA3CC5}" dt="2021-10-04T21:08:14.578" v="2268" actId="313"/>
          <ac:spMkLst>
            <pc:docMk/>
            <pc:sldMk cId="4049465171" sldId="2134096515"/>
            <ac:spMk id="2" creationId="{1C78C724-ADA9-47C2-972B-E7199A1A82E5}"/>
          </ac:spMkLst>
        </pc:spChg>
        <pc:spChg chg="mod">
          <ac:chgData name="Tarango, Joseph D" userId="2cab5065-d7f8-4516-a0ea-6ac181b404cc" providerId="ADAL" clId="{80E00DFD-DC9A-4B8C-A301-DD9B49AA3CC5}" dt="2021-10-04T21:07:45.893" v="2252" actId="108"/>
          <ac:spMkLst>
            <pc:docMk/>
            <pc:sldMk cId="4049465171" sldId="2134096515"/>
            <ac:spMk id="3" creationId="{9012102B-BD4F-48E0-B643-D51609C3E965}"/>
          </ac:spMkLst>
        </pc:spChg>
        <pc:spChg chg="add mod">
          <ac:chgData name="Tarango, Joseph D" userId="2cab5065-d7f8-4516-a0ea-6ac181b404cc" providerId="ADAL" clId="{80E00DFD-DC9A-4B8C-A301-DD9B49AA3CC5}" dt="2021-10-04T23:10:05.052" v="5575" actId="20577"/>
          <ac:spMkLst>
            <pc:docMk/>
            <pc:sldMk cId="4049465171" sldId="2134096515"/>
            <ac:spMk id="6" creationId="{3177813C-CD8A-4792-BEEC-621062E05E94}"/>
          </ac:spMkLst>
        </pc:spChg>
      </pc:sldChg>
      <pc:sldChg chg="addSp delSp modSp new mod">
        <pc:chgData name="Tarango, Joseph D" userId="2cab5065-d7f8-4516-a0ea-6ac181b404cc" providerId="ADAL" clId="{80E00DFD-DC9A-4B8C-A301-DD9B49AA3CC5}" dt="2021-10-04T23:15:11.721" v="5636" actId="20577"/>
        <pc:sldMkLst>
          <pc:docMk/>
          <pc:sldMk cId="29578685" sldId="2134096516"/>
        </pc:sldMkLst>
        <pc:spChg chg="del">
          <ac:chgData name="Tarango, Joseph D" userId="2cab5065-d7f8-4516-a0ea-6ac181b404cc" providerId="ADAL" clId="{80E00DFD-DC9A-4B8C-A301-DD9B49AA3CC5}" dt="2021-10-04T20:59:12.370" v="1750"/>
          <ac:spMkLst>
            <pc:docMk/>
            <pc:sldMk cId="29578685" sldId="2134096516"/>
            <ac:spMk id="2" creationId="{7844352C-A36F-462A-84D9-63384661459D}"/>
          </ac:spMkLst>
        </pc:spChg>
        <pc:spChg chg="mod">
          <ac:chgData name="Tarango, Joseph D" userId="2cab5065-d7f8-4516-a0ea-6ac181b404cc" providerId="ADAL" clId="{80E00DFD-DC9A-4B8C-A301-DD9B49AA3CC5}" dt="2021-10-04T23:15:11.721" v="5636" actId="20577"/>
          <ac:spMkLst>
            <pc:docMk/>
            <pc:sldMk cId="29578685" sldId="2134096516"/>
            <ac:spMk id="3" creationId="{24759E8C-1E5D-46D3-A7AE-6BD0E809B5D3}"/>
          </ac:spMkLst>
        </pc:spChg>
        <pc:spChg chg="mod">
          <ac:chgData name="Tarango, Joseph D" userId="2cab5065-d7f8-4516-a0ea-6ac181b404cc" providerId="ADAL" clId="{80E00DFD-DC9A-4B8C-A301-DD9B49AA3CC5}" dt="2021-10-04T21:09:30.181" v="2329" actId="20577"/>
          <ac:spMkLst>
            <pc:docMk/>
            <pc:sldMk cId="29578685" sldId="2134096516"/>
            <ac:spMk id="4" creationId="{1466B654-86A9-4435-9A08-43416A86E42B}"/>
          </ac:spMkLst>
        </pc:spChg>
        <pc:spChg chg="add mod">
          <ac:chgData name="Tarango, Joseph D" userId="2cab5065-d7f8-4516-a0ea-6ac181b404cc" providerId="ADAL" clId="{80E00DFD-DC9A-4B8C-A301-DD9B49AA3CC5}" dt="2021-10-04T21:42:40.474" v="3987" actId="1076"/>
          <ac:spMkLst>
            <pc:docMk/>
            <pc:sldMk cId="29578685" sldId="2134096516"/>
            <ac:spMk id="7" creationId="{CB4FAC3D-D805-43EE-8660-9830D78C9799}"/>
          </ac:spMkLst>
        </pc:spChg>
        <pc:graphicFrameChg chg="add mod">
          <ac:chgData name="Tarango, Joseph D" userId="2cab5065-d7f8-4516-a0ea-6ac181b404cc" providerId="ADAL" clId="{80E00DFD-DC9A-4B8C-A301-DD9B49AA3CC5}" dt="2021-10-04T21:35:07.978" v="3392" actId="14100"/>
          <ac:graphicFrameMkLst>
            <pc:docMk/>
            <pc:sldMk cId="29578685" sldId="2134096516"/>
            <ac:graphicFrameMk id="5" creationId="{00000000-0008-0000-0000-000002000000}"/>
          </ac:graphicFrameMkLst>
        </pc:graphicFrameChg>
        <pc:graphicFrameChg chg="add mod">
          <ac:chgData name="Tarango, Joseph D" userId="2cab5065-d7f8-4516-a0ea-6ac181b404cc" providerId="ADAL" clId="{80E00DFD-DC9A-4B8C-A301-DD9B49AA3CC5}" dt="2021-10-04T20:59:37.142" v="1753"/>
          <ac:graphicFrameMkLst>
            <pc:docMk/>
            <pc:sldMk cId="29578685" sldId="2134096516"/>
            <ac:graphicFrameMk id="6" creationId="{00000000-0008-0000-0000-000002000000}"/>
          </ac:graphicFrameMkLst>
        </pc:graphicFrameChg>
      </pc:sldChg>
      <pc:sldChg chg="addSp delSp modSp new mod ord">
        <pc:chgData name="Tarango, Joseph D" userId="2cab5065-d7f8-4516-a0ea-6ac181b404cc" providerId="ADAL" clId="{80E00DFD-DC9A-4B8C-A301-DD9B49AA3CC5}" dt="2021-10-04T23:11:55.253" v="5578"/>
        <pc:sldMkLst>
          <pc:docMk/>
          <pc:sldMk cId="1365969087" sldId="2134096517"/>
        </pc:sldMkLst>
        <pc:spChg chg="del">
          <ac:chgData name="Tarango, Joseph D" userId="2cab5065-d7f8-4516-a0ea-6ac181b404cc" providerId="ADAL" clId="{80E00DFD-DC9A-4B8C-A301-DD9B49AA3CC5}" dt="2021-10-04T21:11:05.529" v="2473"/>
          <ac:spMkLst>
            <pc:docMk/>
            <pc:sldMk cId="1365969087" sldId="2134096517"/>
            <ac:spMk id="2" creationId="{1DE5EB9E-F2EE-4ECC-9F4A-64C4F6553D00}"/>
          </ac:spMkLst>
        </pc:spChg>
        <pc:spChg chg="mod">
          <ac:chgData name="Tarango, Joseph D" userId="2cab5065-d7f8-4516-a0ea-6ac181b404cc" providerId="ADAL" clId="{80E00DFD-DC9A-4B8C-A301-DD9B49AA3CC5}" dt="2021-10-04T21:10:37.229" v="2383" actId="20577"/>
          <ac:spMkLst>
            <pc:docMk/>
            <pc:sldMk cId="1365969087" sldId="2134096517"/>
            <ac:spMk id="3" creationId="{FAB0CF9E-DEC4-43A6-85C6-CA264896FF5C}"/>
          </ac:spMkLst>
        </pc:spChg>
        <pc:spChg chg="mod">
          <ac:chgData name="Tarango, Joseph D" userId="2cab5065-d7f8-4516-a0ea-6ac181b404cc" providerId="ADAL" clId="{80E00DFD-DC9A-4B8C-A301-DD9B49AA3CC5}" dt="2021-10-04T21:36:07.323" v="3413" actId="20577"/>
          <ac:spMkLst>
            <pc:docMk/>
            <pc:sldMk cId="1365969087" sldId="2134096517"/>
            <ac:spMk id="4" creationId="{05308EEF-B63B-4125-B0EB-ED3BB4B3E8FF}"/>
          </ac:spMkLst>
        </pc:spChg>
        <pc:spChg chg="add mod">
          <ac:chgData name="Tarango, Joseph D" userId="2cab5065-d7f8-4516-a0ea-6ac181b404cc" providerId="ADAL" clId="{80E00DFD-DC9A-4B8C-A301-DD9B49AA3CC5}" dt="2021-10-04T23:10:26.400" v="5576" actId="20577"/>
          <ac:spMkLst>
            <pc:docMk/>
            <pc:sldMk cId="1365969087" sldId="2134096517"/>
            <ac:spMk id="7" creationId="{277C204C-EAAD-4D61-A001-BC37C8D27662}"/>
          </ac:spMkLst>
        </pc:spChg>
        <pc:graphicFrameChg chg="add mod">
          <ac:chgData name="Tarango, Joseph D" userId="2cab5065-d7f8-4516-a0ea-6ac181b404cc" providerId="ADAL" clId="{80E00DFD-DC9A-4B8C-A301-DD9B49AA3CC5}" dt="2021-10-04T21:11:04.181" v="2471"/>
          <ac:graphicFrameMkLst>
            <pc:docMk/>
            <pc:sldMk cId="1365969087" sldId="2134096517"/>
            <ac:graphicFrameMk id="5" creationId="{D4E32B9E-7F3A-4534-8BF9-A086FB0C83AE}"/>
          </ac:graphicFrameMkLst>
        </pc:graphicFrameChg>
        <pc:graphicFrameChg chg="add mod">
          <ac:chgData name="Tarango, Joseph D" userId="2cab5065-d7f8-4516-a0ea-6ac181b404cc" providerId="ADAL" clId="{80E00DFD-DC9A-4B8C-A301-DD9B49AA3CC5}" dt="2021-10-04T21:36:14.602" v="3414" actId="14100"/>
          <ac:graphicFrameMkLst>
            <pc:docMk/>
            <pc:sldMk cId="1365969087" sldId="2134096517"/>
            <ac:graphicFrameMk id="6" creationId="{D4E32B9E-7F3A-4534-8BF9-A086FB0C83AE}"/>
          </ac:graphicFrameMkLst>
        </pc:graphicFrameChg>
      </pc:sldChg>
      <pc:sldChg chg="addSp delSp modSp new mod ord chgLayout">
        <pc:chgData name="Tarango, Joseph D" userId="2cab5065-d7f8-4516-a0ea-6ac181b404cc" providerId="ADAL" clId="{80E00DFD-DC9A-4B8C-A301-DD9B49AA3CC5}" dt="2021-10-04T23:14:06.089" v="5584"/>
        <pc:sldMkLst>
          <pc:docMk/>
          <pc:sldMk cId="1188003190" sldId="2134096518"/>
        </pc:sldMkLst>
        <pc:spChg chg="del">
          <ac:chgData name="Tarango, Joseph D" userId="2cab5065-d7f8-4516-a0ea-6ac181b404cc" providerId="ADAL" clId="{80E00DFD-DC9A-4B8C-A301-DD9B49AA3CC5}" dt="2021-10-04T21:21:44.712" v="2833"/>
          <ac:spMkLst>
            <pc:docMk/>
            <pc:sldMk cId="1188003190" sldId="2134096518"/>
            <ac:spMk id="2" creationId="{3E33DD08-0AF5-4A24-A259-E42D12CF7783}"/>
          </ac:spMkLst>
        </pc:spChg>
        <pc:spChg chg="mod ord">
          <ac:chgData name="Tarango, Joseph D" userId="2cab5065-d7f8-4516-a0ea-6ac181b404cc" providerId="ADAL" clId="{80E00DFD-DC9A-4B8C-A301-DD9B49AA3CC5}" dt="2021-10-04T21:31:14.458" v="3307" actId="20577"/>
          <ac:spMkLst>
            <pc:docMk/>
            <pc:sldMk cId="1188003190" sldId="2134096518"/>
            <ac:spMk id="3" creationId="{F3C8A6B3-9AAB-455C-B981-85EDF01B53AB}"/>
          </ac:spMkLst>
        </pc:spChg>
        <pc:spChg chg="mod ord">
          <ac:chgData name="Tarango, Joseph D" userId="2cab5065-d7f8-4516-a0ea-6ac181b404cc" providerId="ADAL" clId="{80E00DFD-DC9A-4B8C-A301-DD9B49AA3CC5}" dt="2021-10-04T21:34:32.059" v="3391" actId="20577"/>
          <ac:spMkLst>
            <pc:docMk/>
            <pc:sldMk cId="1188003190" sldId="2134096518"/>
            <ac:spMk id="4" creationId="{B2C4DF47-26B8-4EFC-9A3A-92ACC2B624BA}"/>
          </ac:spMkLst>
        </pc:spChg>
        <pc:spChg chg="add del mod">
          <ac:chgData name="Tarango, Joseph D" userId="2cab5065-d7f8-4516-a0ea-6ac181b404cc" providerId="ADAL" clId="{80E00DFD-DC9A-4B8C-A301-DD9B49AA3CC5}" dt="2021-10-04T21:25:21.246" v="3202" actId="6264"/>
          <ac:spMkLst>
            <pc:docMk/>
            <pc:sldMk cId="1188003190" sldId="2134096518"/>
            <ac:spMk id="6" creationId="{3F4C67C2-1897-4F2C-8B4D-79725B121C80}"/>
          </ac:spMkLst>
        </pc:spChg>
        <pc:spChg chg="add del mod">
          <ac:chgData name="Tarango, Joseph D" userId="2cab5065-d7f8-4516-a0ea-6ac181b404cc" providerId="ADAL" clId="{80E00DFD-DC9A-4B8C-A301-DD9B49AA3CC5}" dt="2021-10-04T21:25:21.246" v="3202" actId="6264"/>
          <ac:spMkLst>
            <pc:docMk/>
            <pc:sldMk cId="1188003190" sldId="2134096518"/>
            <ac:spMk id="7" creationId="{239F28C8-05A7-42EB-896E-974CE2EEDD1F}"/>
          </ac:spMkLst>
        </pc:spChg>
        <pc:spChg chg="add del mod">
          <ac:chgData name="Tarango, Joseph D" userId="2cab5065-d7f8-4516-a0ea-6ac181b404cc" providerId="ADAL" clId="{80E00DFD-DC9A-4B8C-A301-DD9B49AA3CC5}" dt="2021-10-04T21:25:21.246" v="3202" actId="6264"/>
          <ac:spMkLst>
            <pc:docMk/>
            <pc:sldMk cId="1188003190" sldId="2134096518"/>
            <ac:spMk id="8" creationId="{A2DE11FB-83D4-40A5-9AAA-D5D14AE877AD}"/>
          </ac:spMkLst>
        </pc:spChg>
        <pc:spChg chg="add mod">
          <ac:chgData name="Tarango, Joseph D" userId="2cab5065-d7f8-4516-a0ea-6ac181b404cc" providerId="ADAL" clId="{80E00DFD-DC9A-4B8C-A301-DD9B49AA3CC5}" dt="2021-10-04T21:43:27.337" v="4134" actId="1076"/>
          <ac:spMkLst>
            <pc:docMk/>
            <pc:sldMk cId="1188003190" sldId="2134096518"/>
            <ac:spMk id="9" creationId="{727E859E-69BB-4C36-9FAE-884C2CABB6AA}"/>
          </ac:spMkLst>
        </pc:spChg>
        <pc:graphicFrameChg chg="add mod ord">
          <ac:chgData name="Tarango, Joseph D" userId="2cab5065-d7f8-4516-a0ea-6ac181b404cc" providerId="ADAL" clId="{80E00DFD-DC9A-4B8C-A301-DD9B49AA3CC5}" dt="2021-10-04T21:35:20.770" v="3395"/>
          <ac:graphicFrameMkLst>
            <pc:docMk/>
            <pc:sldMk cId="1188003190" sldId="2134096518"/>
            <ac:graphicFrameMk id="5" creationId="{4000DDE4-1666-4718-8C32-0C0C7BC00656}"/>
          </ac:graphicFrameMkLst>
        </pc:graphicFrameChg>
      </pc:sldChg>
      <pc:sldChg chg="modSp new mod ord">
        <pc:chgData name="Tarango, Joseph D" userId="2cab5065-d7f8-4516-a0ea-6ac181b404cc" providerId="ADAL" clId="{80E00DFD-DC9A-4B8C-A301-DD9B49AA3CC5}" dt="2021-10-04T23:09:04.619" v="5545" actId="207"/>
        <pc:sldMkLst>
          <pc:docMk/>
          <pc:sldMk cId="184591803" sldId="2134096519"/>
        </pc:sldMkLst>
        <pc:spChg chg="mod">
          <ac:chgData name="Tarango, Joseph D" userId="2cab5065-d7f8-4516-a0ea-6ac181b404cc" providerId="ADAL" clId="{80E00DFD-DC9A-4B8C-A301-DD9B49AA3CC5}" dt="2021-10-04T23:09:04.619" v="5545" actId="207"/>
          <ac:spMkLst>
            <pc:docMk/>
            <pc:sldMk cId="184591803" sldId="2134096519"/>
            <ac:spMk id="2" creationId="{4D5A0D87-DE67-4162-990C-60679671B950}"/>
          </ac:spMkLst>
        </pc:spChg>
      </pc:sldChg>
      <pc:sldChg chg="modSp new mod">
        <pc:chgData name="Tarango, Joseph D" userId="2cab5065-d7f8-4516-a0ea-6ac181b404cc" providerId="ADAL" clId="{80E00DFD-DC9A-4B8C-A301-DD9B49AA3CC5}" dt="2021-10-04T22:47:54.049" v="4704" actId="20577"/>
        <pc:sldMkLst>
          <pc:docMk/>
          <pc:sldMk cId="3830931479" sldId="2134096520"/>
        </pc:sldMkLst>
        <pc:spChg chg="mod">
          <ac:chgData name="Tarango, Joseph D" userId="2cab5065-d7f8-4516-a0ea-6ac181b404cc" providerId="ADAL" clId="{80E00DFD-DC9A-4B8C-A301-DD9B49AA3CC5}" dt="2021-10-04T22:47:54.049" v="4704" actId="20577"/>
          <ac:spMkLst>
            <pc:docMk/>
            <pc:sldMk cId="3830931479" sldId="2134096520"/>
            <ac:spMk id="2" creationId="{417FD42F-96E0-493E-948D-C1BF27CBAB83}"/>
          </ac:spMkLst>
        </pc:spChg>
      </pc:sldChg>
      <pc:sldChg chg="modSp new del mod">
        <pc:chgData name="Tarango, Joseph D" userId="2cab5065-d7f8-4516-a0ea-6ac181b404cc" providerId="ADAL" clId="{80E00DFD-DC9A-4B8C-A301-DD9B49AA3CC5}" dt="2021-10-04T23:45:58.176" v="6492" actId="47"/>
        <pc:sldMkLst>
          <pc:docMk/>
          <pc:sldMk cId="3824829320" sldId="2134096521"/>
        </pc:sldMkLst>
        <pc:spChg chg="mod">
          <ac:chgData name="Tarango, Joseph D" userId="2cab5065-d7f8-4516-a0ea-6ac181b404cc" providerId="ADAL" clId="{80E00DFD-DC9A-4B8C-A301-DD9B49AA3CC5}" dt="2021-10-04T21:51:54.273" v="4255" actId="20577"/>
          <ac:spMkLst>
            <pc:docMk/>
            <pc:sldMk cId="3824829320" sldId="2134096521"/>
            <ac:spMk id="2" creationId="{85EB78B2-6421-48EE-B63A-3973475BB9A3}"/>
          </ac:spMkLst>
        </pc:spChg>
      </pc:sldChg>
      <pc:sldChg chg="addSp modSp add mod ord">
        <pc:chgData name="Tarango, Joseph D" userId="2cab5065-d7f8-4516-a0ea-6ac181b404cc" providerId="ADAL" clId="{80E00DFD-DC9A-4B8C-A301-DD9B49AA3CC5}" dt="2021-10-04T23:43:12.953" v="6480" actId="1076"/>
        <pc:sldMkLst>
          <pc:docMk/>
          <pc:sldMk cId="2614823616" sldId="2134096522"/>
        </pc:sldMkLst>
        <pc:spChg chg="mod">
          <ac:chgData name="Tarango, Joseph D" userId="2cab5065-d7f8-4516-a0ea-6ac181b404cc" providerId="ADAL" clId="{80E00DFD-DC9A-4B8C-A301-DD9B49AA3CC5}" dt="2021-10-04T23:03:28.915" v="5278" actId="20577"/>
          <ac:spMkLst>
            <pc:docMk/>
            <pc:sldMk cId="2614823616" sldId="2134096522"/>
            <ac:spMk id="2" creationId="{6E2FADF2-D60D-4456-B514-459648201D8D}"/>
          </ac:spMkLst>
        </pc:spChg>
        <pc:spChg chg="add mod">
          <ac:chgData name="Tarango, Joseph D" userId="2cab5065-d7f8-4516-a0ea-6ac181b404cc" providerId="ADAL" clId="{80E00DFD-DC9A-4B8C-A301-DD9B49AA3CC5}" dt="2021-10-04T23:07:29.173" v="5483" actId="20577"/>
          <ac:spMkLst>
            <pc:docMk/>
            <pc:sldMk cId="2614823616" sldId="2134096522"/>
            <ac:spMk id="5" creationId="{35EA2891-4D75-462D-89D6-C1E6B6156AD9}"/>
          </ac:spMkLst>
        </pc:spChg>
        <pc:spChg chg="add mod">
          <ac:chgData name="Tarango, Joseph D" userId="2cab5065-d7f8-4516-a0ea-6ac181b404cc" providerId="ADAL" clId="{80E00DFD-DC9A-4B8C-A301-DD9B49AA3CC5}" dt="2021-10-04T23:03:14.087" v="5276" actId="1076"/>
          <ac:spMkLst>
            <pc:docMk/>
            <pc:sldMk cId="2614823616" sldId="2134096522"/>
            <ac:spMk id="6" creationId="{0207A93F-3C42-4D29-BB6C-F68DB66DFF3F}"/>
          </ac:spMkLst>
        </pc:spChg>
        <pc:spChg chg="add mod">
          <ac:chgData name="Tarango, Joseph D" userId="2cab5065-d7f8-4516-a0ea-6ac181b404cc" providerId="ADAL" clId="{80E00DFD-DC9A-4B8C-A301-DD9B49AA3CC5}" dt="2021-10-04T23:43:12.953" v="6480" actId="1076"/>
          <ac:spMkLst>
            <pc:docMk/>
            <pc:sldMk cId="2614823616" sldId="2134096522"/>
            <ac:spMk id="8" creationId="{BC6E9E9C-9629-4BAE-A4E5-8146370A46F2}"/>
          </ac:spMkLst>
        </pc:spChg>
        <pc:picChg chg="mod">
          <ac:chgData name="Tarango, Joseph D" userId="2cab5065-d7f8-4516-a0ea-6ac181b404cc" providerId="ADAL" clId="{80E00DFD-DC9A-4B8C-A301-DD9B49AA3CC5}" dt="2021-10-04T23:43:10.262" v="6479" actId="1076"/>
          <ac:picMkLst>
            <pc:docMk/>
            <pc:sldMk cId="2614823616" sldId="2134096522"/>
            <ac:picMk id="4" creationId="{A4D212D6-718A-4CD9-9684-BF916BF6B3CE}"/>
          </ac:picMkLst>
        </pc:picChg>
      </pc:sldChg>
      <pc:sldChg chg="addSp delSp modSp new del mod">
        <pc:chgData name="Tarango, Joseph D" userId="2cab5065-d7f8-4516-a0ea-6ac181b404cc" providerId="ADAL" clId="{80E00DFD-DC9A-4B8C-A301-DD9B49AA3CC5}" dt="2021-10-04T22:51:19.919" v="4808" actId="2696"/>
        <pc:sldMkLst>
          <pc:docMk/>
          <pc:sldMk cId="4237584492" sldId="2134096522"/>
        </pc:sldMkLst>
        <pc:spChg chg="mod">
          <ac:chgData name="Tarango, Joseph D" userId="2cab5065-d7f8-4516-a0ea-6ac181b404cc" providerId="ADAL" clId="{80E00DFD-DC9A-4B8C-A301-DD9B49AA3CC5}" dt="2021-10-04T22:42:55.070" v="4680"/>
          <ac:spMkLst>
            <pc:docMk/>
            <pc:sldMk cId="4237584492" sldId="2134096522"/>
            <ac:spMk id="2" creationId="{6E2FADF2-D60D-4456-B514-459648201D8D}"/>
          </ac:spMkLst>
        </pc:spChg>
        <pc:spChg chg="del">
          <ac:chgData name="Tarango, Joseph D" userId="2cab5065-d7f8-4516-a0ea-6ac181b404cc" providerId="ADAL" clId="{80E00DFD-DC9A-4B8C-A301-DD9B49AA3CC5}" dt="2021-10-04T22:42:49.938" v="4679"/>
          <ac:spMkLst>
            <pc:docMk/>
            <pc:sldMk cId="4237584492" sldId="2134096522"/>
            <ac:spMk id="3" creationId="{B8BF5C0C-7B7B-4FBC-87E7-B51668C3C4B6}"/>
          </ac:spMkLst>
        </pc:spChg>
        <pc:picChg chg="add mod">
          <ac:chgData name="Tarango, Joseph D" userId="2cab5065-d7f8-4516-a0ea-6ac181b404cc" providerId="ADAL" clId="{80E00DFD-DC9A-4B8C-A301-DD9B49AA3CC5}" dt="2021-10-04T22:42:49.938" v="4679"/>
          <ac:picMkLst>
            <pc:docMk/>
            <pc:sldMk cId="4237584492" sldId="2134096522"/>
            <ac:picMk id="4" creationId="{A4D212D6-718A-4CD9-9684-BF916BF6B3CE}"/>
          </ac:picMkLst>
        </pc:picChg>
      </pc:sldChg>
      <pc:sldChg chg="addSp modSp add del mod ord">
        <pc:chgData name="Tarango, Joseph D" userId="2cab5065-d7f8-4516-a0ea-6ac181b404cc" providerId="ADAL" clId="{80E00DFD-DC9A-4B8C-A301-DD9B49AA3CC5}" dt="2021-10-04T23:03:44.566" v="5279" actId="47"/>
        <pc:sldMkLst>
          <pc:docMk/>
          <pc:sldMk cId="906949061" sldId="2134096523"/>
        </pc:sldMkLst>
        <pc:spChg chg="add mod">
          <ac:chgData name="Tarango, Joseph D" userId="2cab5065-d7f8-4516-a0ea-6ac181b404cc" providerId="ADAL" clId="{80E00DFD-DC9A-4B8C-A301-DD9B49AA3CC5}" dt="2021-10-04T22:59:43.601" v="5109" actId="1076"/>
          <ac:spMkLst>
            <pc:docMk/>
            <pc:sldMk cId="906949061" sldId="2134096523"/>
            <ac:spMk id="4" creationId="{DB132464-239A-4950-9202-ED63AA84DE58}"/>
          </ac:spMkLst>
        </pc:spChg>
      </pc:sldChg>
      <pc:sldChg chg="modSp new del mod">
        <pc:chgData name="Tarango, Joseph D" userId="2cab5065-d7f8-4516-a0ea-6ac181b404cc" providerId="ADAL" clId="{80E00DFD-DC9A-4B8C-A301-DD9B49AA3CC5}" dt="2021-10-04T22:51:19.919" v="4808" actId="2696"/>
        <pc:sldMkLst>
          <pc:docMk/>
          <pc:sldMk cId="1596068933" sldId="2134096523"/>
        </pc:sldMkLst>
        <pc:spChg chg="mod">
          <ac:chgData name="Tarango, Joseph D" userId="2cab5065-d7f8-4516-a0ea-6ac181b404cc" providerId="ADAL" clId="{80E00DFD-DC9A-4B8C-A301-DD9B49AA3CC5}" dt="2021-10-04T22:43:31.353" v="4684"/>
          <ac:spMkLst>
            <pc:docMk/>
            <pc:sldMk cId="1596068933" sldId="2134096523"/>
            <ac:spMk id="2" creationId="{D8EFE39E-389D-4968-BB79-313244319E45}"/>
          </ac:spMkLst>
        </pc:spChg>
        <pc:spChg chg="mod">
          <ac:chgData name="Tarango, Joseph D" userId="2cab5065-d7f8-4516-a0ea-6ac181b404cc" providerId="ADAL" clId="{80E00DFD-DC9A-4B8C-A301-DD9B49AA3CC5}" dt="2021-10-04T22:43:25.305" v="4683" actId="404"/>
          <ac:spMkLst>
            <pc:docMk/>
            <pc:sldMk cId="1596068933" sldId="2134096523"/>
            <ac:spMk id="3" creationId="{C3CD0C24-47DD-4D84-8AB5-3443FD41B135}"/>
          </ac:spMkLst>
        </pc:spChg>
      </pc:sldChg>
      <pc:sldChg chg="modSp new mod">
        <pc:chgData name="Tarango, Joseph D" userId="2cab5065-d7f8-4516-a0ea-6ac181b404cc" providerId="ADAL" clId="{80E00DFD-DC9A-4B8C-A301-DD9B49AA3CC5}" dt="2021-10-04T23:42:38.096" v="6468" actId="20577"/>
        <pc:sldMkLst>
          <pc:docMk/>
          <pc:sldMk cId="2512486970" sldId="2134096524"/>
        </pc:sldMkLst>
        <pc:spChg chg="mod">
          <ac:chgData name="Tarango, Joseph D" userId="2cab5065-d7f8-4516-a0ea-6ac181b404cc" providerId="ADAL" clId="{80E00DFD-DC9A-4B8C-A301-DD9B49AA3CC5}" dt="2021-10-04T23:42:38.096" v="6468" actId="20577"/>
          <ac:spMkLst>
            <pc:docMk/>
            <pc:sldMk cId="2512486970" sldId="2134096524"/>
            <ac:spMk id="2" creationId="{B1BAE810-1CFC-493A-BCC1-C89CA6286A1E}"/>
          </ac:spMkLst>
        </pc:spChg>
      </pc:sldChg>
      <pc:sldChg chg="modSp add mod">
        <pc:chgData name="Tarango, Joseph D" userId="2cab5065-d7f8-4516-a0ea-6ac181b404cc" providerId="ADAL" clId="{80E00DFD-DC9A-4B8C-A301-DD9B49AA3CC5}" dt="2021-10-04T23:08:15.686" v="5544" actId="20577"/>
        <pc:sldMkLst>
          <pc:docMk/>
          <pc:sldMk cId="850379488" sldId="2134096525"/>
        </pc:sldMkLst>
        <pc:spChg chg="mod">
          <ac:chgData name="Tarango, Joseph D" userId="2cab5065-d7f8-4516-a0ea-6ac181b404cc" providerId="ADAL" clId="{80E00DFD-DC9A-4B8C-A301-DD9B49AA3CC5}" dt="2021-10-04T23:08:15.686" v="5544" actId="20577"/>
          <ac:spMkLst>
            <pc:docMk/>
            <pc:sldMk cId="850379488" sldId="2134096525"/>
            <ac:spMk id="2" creationId="{B1BAE810-1CFC-493A-BCC1-C89CA6286A1E}"/>
          </ac:spMkLst>
        </pc:spChg>
      </pc:sldChg>
      <pc:sldChg chg="addSp delSp modSp add mod ord">
        <pc:chgData name="Tarango, Joseph D" userId="2cab5065-d7f8-4516-a0ea-6ac181b404cc" providerId="ADAL" clId="{80E00DFD-DC9A-4B8C-A301-DD9B49AA3CC5}" dt="2021-10-04T23:44:17.140" v="6483" actId="20577"/>
        <pc:sldMkLst>
          <pc:docMk/>
          <pc:sldMk cId="3233910360" sldId="2134096526"/>
        </pc:sldMkLst>
        <pc:spChg chg="mod">
          <ac:chgData name="Tarango, Joseph D" userId="2cab5065-d7f8-4516-a0ea-6ac181b404cc" providerId="ADAL" clId="{80E00DFD-DC9A-4B8C-A301-DD9B49AA3CC5}" dt="2021-10-04T23:38:15.286" v="6147" actId="20577"/>
          <ac:spMkLst>
            <pc:docMk/>
            <pc:sldMk cId="3233910360" sldId="2134096526"/>
            <ac:spMk id="2" creationId="{F8CE9F10-9E11-48CB-958C-A9CB5E57AC27}"/>
          </ac:spMkLst>
        </pc:spChg>
        <pc:spChg chg="add mod">
          <ac:chgData name="Tarango, Joseph D" userId="2cab5065-d7f8-4516-a0ea-6ac181b404cc" providerId="ADAL" clId="{80E00DFD-DC9A-4B8C-A301-DD9B49AA3CC5}" dt="2021-10-04T23:37:43.558" v="6134" actId="20577"/>
          <ac:spMkLst>
            <pc:docMk/>
            <pc:sldMk cId="3233910360" sldId="2134096526"/>
            <ac:spMk id="4" creationId="{5862FA2A-992E-4F52-9EBB-6E16D4F48FB2}"/>
          </ac:spMkLst>
        </pc:spChg>
        <pc:spChg chg="mod">
          <ac:chgData name="Tarango, Joseph D" userId="2cab5065-d7f8-4516-a0ea-6ac181b404cc" providerId="ADAL" clId="{80E00DFD-DC9A-4B8C-A301-DD9B49AA3CC5}" dt="2021-10-04T23:44:17.140" v="6483" actId="20577"/>
          <ac:spMkLst>
            <pc:docMk/>
            <pc:sldMk cId="3233910360" sldId="2134096526"/>
            <ac:spMk id="5" creationId="{97F74979-B83E-46E9-BB8E-752603ED8ABA}"/>
          </ac:spMkLst>
        </pc:spChg>
        <pc:graphicFrameChg chg="del">
          <ac:chgData name="Tarango, Joseph D" userId="2cab5065-d7f8-4516-a0ea-6ac181b404cc" providerId="ADAL" clId="{80E00DFD-DC9A-4B8C-A301-DD9B49AA3CC5}" dt="2021-10-04T23:24:08.189" v="5916" actId="478"/>
          <ac:graphicFrameMkLst>
            <pc:docMk/>
            <pc:sldMk cId="3233910360" sldId="2134096526"/>
            <ac:graphicFrameMk id="9" creationId="{00000000-0008-0000-0000-000003000000}"/>
          </ac:graphicFrameMkLst>
        </pc:graphicFrameChg>
        <pc:picChg chg="add mod">
          <ac:chgData name="Tarango, Joseph D" userId="2cab5065-d7f8-4516-a0ea-6ac181b404cc" providerId="ADAL" clId="{80E00DFD-DC9A-4B8C-A301-DD9B49AA3CC5}" dt="2021-10-04T23:37:47.929" v="6135" actId="1076"/>
          <ac:picMkLst>
            <pc:docMk/>
            <pc:sldMk cId="3233910360" sldId="2134096526"/>
            <ac:picMk id="8" creationId="{3FDA9FA6-7E96-42E6-9C75-60C2244D2814}"/>
          </ac:picMkLst>
        </pc:picChg>
      </pc:sldChg>
      <pc:sldChg chg="add del">
        <pc:chgData name="Tarango, Joseph D" userId="2cab5065-d7f8-4516-a0ea-6ac181b404cc" providerId="ADAL" clId="{80E00DFD-DC9A-4B8C-A301-DD9B49AA3CC5}" dt="2021-10-04T22:53:11.075" v="4830" actId="2890"/>
        <pc:sldMkLst>
          <pc:docMk/>
          <pc:sldMk cId="4217621921" sldId="2134096526"/>
        </pc:sldMkLst>
      </pc:sldChg>
      <pc:sldChg chg="addSp modSp add mod">
        <pc:chgData name="Tarango, Joseph D" userId="2cab5065-d7f8-4516-a0ea-6ac181b404cc" providerId="ADAL" clId="{80E00DFD-DC9A-4B8C-A301-DD9B49AA3CC5}" dt="2021-10-04T23:44:39.199" v="6485" actId="20577"/>
        <pc:sldMkLst>
          <pc:docMk/>
          <pc:sldMk cId="3627197028" sldId="2134096527"/>
        </pc:sldMkLst>
        <pc:spChg chg="mod">
          <ac:chgData name="Tarango, Joseph D" userId="2cab5065-d7f8-4516-a0ea-6ac181b404cc" providerId="ADAL" clId="{80E00DFD-DC9A-4B8C-A301-DD9B49AA3CC5}" dt="2021-10-04T23:38:26.671" v="6148" actId="20577"/>
          <ac:spMkLst>
            <pc:docMk/>
            <pc:sldMk cId="3627197028" sldId="2134096527"/>
            <ac:spMk id="4" creationId="{24C3CBDB-39CB-4843-919B-293A1BFBDB6F}"/>
          </ac:spMkLst>
        </pc:spChg>
        <pc:spChg chg="mod ord">
          <ac:chgData name="Tarango, Joseph D" userId="2cab5065-d7f8-4516-a0ea-6ac181b404cc" providerId="ADAL" clId="{80E00DFD-DC9A-4B8C-A301-DD9B49AA3CC5}" dt="2021-10-04T23:19:10.248" v="5648" actId="1076"/>
          <ac:spMkLst>
            <pc:docMk/>
            <pc:sldMk cId="3627197028" sldId="2134096527"/>
            <ac:spMk id="9" creationId="{0995FE9E-5B41-8048-A271-2B0224CC6B32}"/>
          </ac:spMkLst>
        </pc:spChg>
        <pc:spChg chg="add mod">
          <ac:chgData name="Tarango, Joseph D" userId="2cab5065-d7f8-4516-a0ea-6ac181b404cc" providerId="ADAL" clId="{80E00DFD-DC9A-4B8C-A301-DD9B49AA3CC5}" dt="2021-10-04T23:39:27.054" v="6250" actId="1076"/>
          <ac:spMkLst>
            <pc:docMk/>
            <pc:sldMk cId="3627197028" sldId="2134096527"/>
            <ac:spMk id="10" creationId="{7ED840F6-5605-4CF6-A2E0-B0DDE83BF9E9}"/>
          </ac:spMkLst>
        </pc:spChg>
        <pc:spChg chg="mod">
          <ac:chgData name="Tarango, Joseph D" userId="2cab5065-d7f8-4516-a0ea-6ac181b404cc" providerId="ADAL" clId="{80E00DFD-DC9A-4B8C-A301-DD9B49AA3CC5}" dt="2021-10-04T23:44:39.199" v="6485" actId="20577"/>
          <ac:spMkLst>
            <pc:docMk/>
            <pc:sldMk cId="3627197028" sldId="2134096527"/>
            <ac:spMk id="12" creationId="{BB565CA2-4564-CB46-9200-1C7DE082B378}"/>
          </ac:spMkLst>
        </pc:spChg>
        <pc:spChg chg="mod">
          <ac:chgData name="Tarango, Joseph D" userId="2cab5065-d7f8-4516-a0ea-6ac181b404cc" providerId="ADAL" clId="{80E00DFD-DC9A-4B8C-A301-DD9B49AA3CC5}" dt="2021-10-04T23:19:10.248" v="5648" actId="1076"/>
          <ac:spMkLst>
            <pc:docMk/>
            <pc:sldMk cId="3627197028" sldId="2134096527"/>
            <ac:spMk id="13" creationId="{03A13F9F-F49E-A747-B8CF-E804334BD3EA}"/>
          </ac:spMkLst>
        </pc:spChg>
        <pc:spChg chg="mod">
          <ac:chgData name="Tarango, Joseph D" userId="2cab5065-d7f8-4516-a0ea-6ac181b404cc" providerId="ADAL" clId="{80E00DFD-DC9A-4B8C-A301-DD9B49AA3CC5}" dt="2021-10-04T23:18:23.627" v="5639" actId="1076"/>
          <ac:spMkLst>
            <pc:docMk/>
            <pc:sldMk cId="3627197028" sldId="2134096527"/>
            <ac:spMk id="15" creationId="{8EB14699-E1DC-984C-9DAE-30C31EB52FD2}"/>
          </ac:spMkLst>
        </pc:spChg>
        <pc:spChg chg="mod">
          <ac:chgData name="Tarango, Joseph D" userId="2cab5065-d7f8-4516-a0ea-6ac181b404cc" providerId="ADAL" clId="{80E00DFD-DC9A-4B8C-A301-DD9B49AA3CC5}" dt="2021-10-04T23:19:10.248" v="5648" actId="1076"/>
          <ac:spMkLst>
            <pc:docMk/>
            <pc:sldMk cId="3627197028" sldId="2134096527"/>
            <ac:spMk id="16" creationId="{DDA26A39-D2A9-2F4A-A3D2-A9DC275EDF9A}"/>
          </ac:spMkLst>
        </pc:spChg>
        <pc:spChg chg="mod">
          <ac:chgData name="Tarango, Joseph D" userId="2cab5065-d7f8-4516-a0ea-6ac181b404cc" providerId="ADAL" clId="{80E00DFD-DC9A-4B8C-A301-DD9B49AA3CC5}" dt="2021-10-04T23:19:10.248" v="5648" actId="1076"/>
          <ac:spMkLst>
            <pc:docMk/>
            <pc:sldMk cId="3627197028" sldId="2134096527"/>
            <ac:spMk id="17" creationId="{E6955C09-4D3D-A141-B102-68081978FB03}"/>
          </ac:spMkLst>
        </pc:spChg>
      </pc:sldChg>
      <pc:sldChg chg="addSp delSp modSp new mod">
        <pc:chgData name="Tarango, Joseph D" userId="2cab5065-d7f8-4516-a0ea-6ac181b404cc" providerId="ADAL" clId="{80E00DFD-DC9A-4B8C-A301-DD9B49AA3CC5}" dt="2021-10-07T19:09:41.209" v="6599" actId="22"/>
        <pc:sldMkLst>
          <pc:docMk/>
          <pc:sldMk cId="147234960" sldId="2134096528"/>
        </pc:sldMkLst>
        <pc:spChg chg="mod">
          <ac:chgData name="Tarango, Joseph D" userId="2cab5065-d7f8-4516-a0ea-6ac181b404cc" providerId="ADAL" clId="{80E00DFD-DC9A-4B8C-A301-DD9B49AA3CC5}" dt="2021-10-04T23:54:38.734" v="6597" actId="20577"/>
          <ac:spMkLst>
            <pc:docMk/>
            <pc:sldMk cId="147234960" sldId="2134096528"/>
            <ac:spMk id="2" creationId="{11128869-C399-4D19-8435-442DD0CC574D}"/>
          </ac:spMkLst>
        </pc:spChg>
        <pc:spChg chg="add del">
          <ac:chgData name="Tarango, Joseph D" userId="2cab5065-d7f8-4516-a0ea-6ac181b404cc" providerId="ADAL" clId="{80E00DFD-DC9A-4B8C-A301-DD9B49AA3CC5}" dt="2021-10-07T19:09:41.209" v="6599" actId="22"/>
          <ac:spMkLst>
            <pc:docMk/>
            <pc:sldMk cId="147234960" sldId="2134096528"/>
            <ac:spMk id="4" creationId="{F856DB59-F8E4-4402-86E3-9278140BCC9B}"/>
          </ac:spMkLst>
        </pc:spChg>
      </pc:sldChg>
      <pc:sldChg chg="addSp delSp modSp add mod chgLayout">
        <pc:chgData name="Tarango, Joseph D" userId="2cab5065-d7f8-4516-a0ea-6ac181b404cc" providerId="ADAL" clId="{80E00DFD-DC9A-4B8C-A301-DD9B49AA3CC5}" dt="2021-10-07T19:10:50.536" v="6609" actId="6264"/>
        <pc:sldMkLst>
          <pc:docMk/>
          <pc:sldMk cId="937502300" sldId="2144327415"/>
        </pc:sldMkLst>
        <pc:spChg chg="mod ord">
          <ac:chgData name="Tarango, Joseph D" userId="2cab5065-d7f8-4516-a0ea-6ac181b404cc" providerId="ADAL" clId="{80E00DFD-DC9A-4B8C-A301-DD9B49AA3CC5}" dt="2021-10-07T19:10:50.536" v="6609" actId="6264"/>
          <ac:spMkLst>
            <pc:docMk/>
            <pc:sldMk cId="937502300" sldId="2144327415"/>
            <ac:spMk id="2" creationId="{92255BF3-C2DF-9F44-BDDB-8DDB14E91F46}"/>
          </ac:spMkLst>
        </pc:spChg>
        <pc:spChg chg="mod ord">
          <ac:chgData name="Tarango, Joseph D" userId="2cab5065-d7f8-4516-a0ea-6ac181b404cc" providerId="ADAL" clId="{80E00DFD-DC9A-4B8C-A301-DD9B49AA3CC5}" dt="2021-10-07T19:10:50.536" v="6609" actId="6264"/>
          <ac:spMkLst>
            <pc:docMk/>
            <pc:sldMk cId="937502300" sldId="2144327415"/>
            <ac:spMk id="3" creationId="{2045725B-E871-A949-B481-5BA1BCE10EC4}"/>
          </ac:spMkLst>
        </pc:spChg>
        <pc:spChg chg="add del mod">
          <ac:chgData name="Tarango, Joseph D" userId="2cab5065-d7f8-4516-a0ea-6ac181b404cc" providerId="ADAL" clId="{80E00DFD-DC9A-4B8C-A301-DD9B49AA3CC5}" dt="2021-10-07T19:10:43.814" v="6606" actId="6264"/>
          <ac:spMkLst>
            <pc:docMk/>
            <pc:sldMk cId="937502300" sldId="2144327415"/>
            <ac:spMk id="4" creationId="{FC8B5176-5315-4B47-83FA-610EC3C04ECA}"/>
          </ac:spMkLst>
        </pc:spChg>
        <pc:spChg chg="add del mod">
          <ac:chgData name="Tarango, Joseph D" userId="2cab5065-d7f8-4516-a0ea-6ac181b404cc" providerId="ADAL" clId="{80E00DFD-DC9A-4B8C-A301-DD9B49AA3CC5}" dt="2021-10-07T19:10:47.093" v="6608" actId="6264"/>
          <ac:spMkLst>
            <pc:docMk/>
            <pc:sldMk cId="937502300" sldId="2144327415"/>
            <ac:spMk id="5" creationId="{E7AC8195-B66F-4FA2-9088-6D6738035928}"/>
          </ac:spMkLst>
        </pc:spChg>
        <pc:spChg chg="add del mod">
          <ac:chgData name="Tarango, Joseph D" userId="2cab5065-d7f8-4516-a0ea-6ac181b404cc" providerId="ADAL" clId="{80E00DFD-DC9A-4B8C-A301-DD9B49AA3CC5}" dt="2021-10-07T19:10:50.536" v="6609" actId="6264"/>
          <ac:spMkLst>
            <pc:docMk/>
            <pc:sldMk cId="937502300" sldId="2144327415"/>
            <ac:spMk id="8" creationId="{7F555844-D6B2-4870-90F3-B711FC3DFC41}"/>
          </ac:spMkLst>
        </pc:spChg>
      </pc:sldChg>
      <pc:sldChg chg="modSp add del mod">
        <pc:chgData name="Tarango, Joseph D" userId="2cab5065-d7f8-4516-a0ea-6ac181b404cc" providerId="ADAL" clId="{80E00DFD-DC9A-4B8C-A301-DD9B49AA3CC5}" dt="2021-10-07T19:10:37.204" v="6605" actId="47"/>
        <pc:sldMkLst>
          <pc:docMk/>
          <pc:sldMk cId="1980615768" sldId="2144327416"/>
        </pc:sldMkLst>
        <pc:spChg chg="mod">
          <ac:chgData name="Tarango, Joseph D" userId="2cab5065-d7f8-4516-a0ea-6ac181b404cc" providerId="ADAL" clId="{80E00DFD-DC9A-4B8C-A301-DD9B49AA3CC5}" dt="2021-10-07T19:10:27.572" v="6603" actId="27636"/>
          <ac:spMkLst>
            <pc:docMk/>
            <pc:sldMk cId="1980615768" sldId="2144327416"/>
            <ac:spMk id="2" creationId="{92255BF3-C2DF-9F44-BDDB-8DDB14E91F46}"/>
          </ac:spMkLst>
        </pc:spChg>
      </pc:sldChg>
      <pc:sldMasterChg chg="delSldLayout">
        <pc:chgData name="Tarango, Joseph D" userId="2cab5065-d7f8-4516-a0ea-6ac181b404cc" providerId="ADAL" clId="{80E00DFD-DC9A-4B8C-A301-DD9B49AA3CC5}" dt="2021-10-04T23:42:01.391" v="6444" actId="47"/>
        <pc:sldMasterMkLst>
          <pc:docMk/>
          <pc:sldMasterMk cId="1723551042" sldId="2147483660"/>
        </pc:sldMasterMkLst>
        <pc:sldLayoutChg chg="del">
          <pc:chgData name="Tarango, Joseph D" userId="2cab5065-d7f8-4516-a0ea-6ac181b404cc" providerId="ADAL" clId="{80E00DFD-DC9A-4B8C-A301-DD9B49AA3CC5}" dt="2021-10-04T21:50:58.931" v="4191" actId="2696"/>
          <pc:sldLayoutMkLst>
            <pc:docMk/>
            <pc:sldMasterMk cId="1723551042" sldId="2147483660"/>
            <pc:sldLayoutMk cId="3513588970" sldId="2147483673"/>
          </pc:sldLayoutMkLst>
        </pc:sldLayoutChg>
        <pc:sldLayoutChg chg="del">
          <pc:chgData name="Tarango, Joseph D" userId="2cab5065-d7f8-4516-a0ea-6ac181b404cc" providerId="ADAL" clId="{80E00DFD-DC9A-4B8C-A301-DD9B49AA3CC5}" dt="2021-10-04T21:50:58.931" v="4191" actId="2696"/>
          <pc:sldLayoutMkLst>
            <pc:docMk/>
            <pc:sldMasterMk cId="1723551042" sldId="2147483660"/>
            <pc:sldLayoutMk cId="3815126094" sldId="2147483676"/>
          </pc:sldLayoutMkLst>
        </pc:sldLayoutChg>
        <pc:sldLayoutChg chg="del">
          <pc:chgData name="Tarango, Joseph D" userId="2cab5065-d7f8-4516-a0ea-6ac181b404cc" providerId="ADAL" clId="{80E00DFD-DC9A-4B8C-A301-DD9B49AA3CC5}" dt="2021-10-04T23:42:01.391" v="6444" actId="47"/>
          <pc:sldLayoutMkLst>
            <pc:docMk/>
            <pc:sldMasterMk cId="1723551042" sldId="2147483660"/>
            <pc:sldLayoutMk cId="3355690187" sldId="2147483678"/>
          </pc:sldLayoutMkLst>
        </pc:sldLayoutChg>
        <pc:sldLayoutChg chg="del">
          <pc:chgData name="Tarango, Joseph D" userId="2cab5065-d7f8-4516-a0ea-6ac181b404cc" providerId="ADAL" clId="{80E00DFD-DC9A-4B8C-A301-DD9B49AA3CC5}" dt="2021-10-04T22:42:22.147" v="4677" actId="47"/>
          <pc:sldLayoutMkLst>
            <pc:docMk/>
            <pc:sldMasterMk cId="1723551042" sldId="2147483660"/>
            <pc:sldLayoutMk cId="3811499058" sldId="2147483679"/>
          </pc:sldLayoutMkLst>
        </pc:sldLayoutChg>
        <pc:sldLayoutChg chg="del">
          <pc:chgData name="Tarango, Joseph D" userId="2cab5065-d7f8-4516-a0ea-6ac181b404cc" providerId="ADAL" clId="{80E00DFD-DC9A-4B8C-A301-DD9B49AA3CC5}" dt="2021-10-04T22:42:20.223" v="4676" actId="47"/>
          <pc:sldLayoutMkLst>
            <pc:docMk/>
            <pc:sldMasterMk cId="1723551042" sldId="2147483660"/>
            <pc:sldLayoutMk cId="2405035113" sldId="2147483680"/>
          </pc:sldLayoutMkLst>
        </pc:sldLayoutChg>
        <pc:sldLayoutChg chg="del">
          <pc:chgData name="Tarango, Joseph D" userId="2cab5065-d7f8-4516-a0ea-6ac181b404cc" providerId="ADAL" clId="{80E00DFD-DC9A-4B8C-A301-DD9B49AA3CC5}" dt="2021-10-04T22:51:19.919" v="4808" actId="2696"/>
          <pc:sldLayoutMkLst>
            <pc:docMk/>
            <pc:sldMasterMk cId="1723551042" sldId="2147483660"/>
            <pc:sldLayoutMk cId="4143944520" sldId="214748368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jdtarang\OneDrive%20-%20Intel%20Corporation\Desktop\Deskfiles\controlFlag\BugCostEstimat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C:\Users\jdtarang\OneDrive%20-%20Intel%20Corporation\Desktop\Deskfiles\controlFlag\BugCostEstimate.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jdtarang\OneDrive%20-%20Intel%20Corporation\Desktop\Deskfiles\controlFlag\BugCostEstimate.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oleObject" Target="file:///C:\Users\jdtarang\OneDrive%20-%20Intel%20Corporation\Desktop\Deskfiles\controlFlag\BugCostEstimat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jdtarang\OneDrive%20-%20Intel%20Corporation\Desktop\Deskfiles\controlFlag\BugCostEstimat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jdtarang\OneDrive%20-%20Intel%20Corporation\Desktop\Deskfiles\controlFlag\BugCostEstimat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00" b="0" i="0" u="none" strike="noStrike" kern="1200" spc="-1" baseline="0">
                <a:solidFill>
                  <a:schemeClr val="tx1"/>
                </a:solidFill>
                <a:latin typeface="Arial"/>
                <a:ea typeface="+mn-ea"/>
                <a:cs typeface="+mn-cs"/>
              </a:defRPr>
            </a:pPr>
            <a:r>
              <a:rPr lang="en-US" sz="1300" b="1" strike="noStrike" spc="-1" dirty="0">
                <a:latin typeface="Arial"/>
              </a:rPr>
              <a:t>NASA Statistical Modeling Cost - Estimation of Faults</a:t>
            </a:r>
          </a:p>
        </c:rich>
      </c:tx>
      <c:overlay val="0"/>
      <c:spPr>
        <a:noFill/>
        <a:ln>
          <a:noFill/>
        </a:ln>
        <a:effectLst/>
      </c:spPr>
      <c:txPr>
        <a:bodyPr rot="0" spcFirstLastPara="1" vertOverflow="ellipsis" vert="horz" wrap="square" anchor="ctr" anchorCtr="1"/>
        <a:lstStyle/>
        <a:p>
          <a:pPr>
            <a:defRPr sz="1300" b="0" i="0" u="none" strike="noStrike" kern="1200" spc="-1" baseline="0">
              <a:solidFill>
                <a:schemeClr val="tx1"/>
              </a:solidFill>
              <a:latin typeface="Arial"/>
              <a:ea typeface="+mn-ea"/>
              <a:cs typeface="+mn-cs"/>
            </a:defRPr>
          </a:pPr>
          <a:endParaRPr lang="en-US"/>
        </a:p>
      </c:txPr>
    </c:title>
    <c:autoTitleDeleted val="0"/>
    <c:plotArea>
      <c:layout/>
      <c:barChart>
        <c:barDir val="col"/>
        <c:grouping val="clustered"/>
        <c:varyColors val="0"/>
        <c:ser>
          <c:idx val="0"/>
          <c:order val="0"/>
          <c:tx>
            <c:strRef>
              <c:f>'Cost for A Bug'!$B$59</c:f>
              <c:strCache>
                <c:ptCount val="1"/>
                <c:pt idx="0">
                  <c:v>Lower Bound</c:v>
                </c:pt>
              </c:strCache>
            </c:strRef>
          </c:tx>
          <c:spPr>
            <a:solidFill>
              <a:schemeClr val="accent6"/>
            </a:solidFill>
            <a:ln>
              <a:noFill/>
            </a:ln>
            <a:effectLst/>
          </c:spPr>
          <c:invertIfNegative val="0"/>
          <c:dLbls>
            <c:numFmt formatCode="[$$-409]#,##0.00;[Red]\-[$$-409]#,##0.00" sourceLinked="0"/>
            <c:spPr>
              <a:noFill/>
              <a:ln>
                <a:noFill/>
              </a:ln>
              <a:effectLst/>
            </c:spPr>
            <c:txPr>
              <a:bodyPr rot="-5400000" spcFirstLastPara="1" vertOverflow="ellipsis" wrap="square" anchor="ctr" anchorCtr="1"/>
              <a:lstStyle/>
              <a:p>
                <a:pPr>
                  <a:defRPr sz="1000" b="0" i="0" u="none" strike="noStrike" kern="1200" spc="-1" baseline="0">
                    <a:solidFill>
                      <a:schemeClr val="tx1"/>
                    </a:solidFill>
                    <a:latin typeface="Arial"/>
                    <a:ea typeface="+mn-ea"/>
                    <a:cs typeface="+mn-cs"/>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'Cost for A Bug'!$A$60:$A$62</c:f>
              <c:strCache>
                <c:ptCount val="3"/>
                <c:pt idx="0">
                  <c:v>Total Average</c:v>
                </c:pt>
                <c:pt idx="1">
                  <c:v>Total STD-1</c:v>
                </c:pt>
                <c:pt idx="2">
                  <c:v>Total STD-2</c:v>
                </c:pt>
              </c:strCache>
            </c:strRef>
          </c:cat>
          <c:val>
            <c:numRef>
              <c:f>'Cost for A Bug'!$B$60:$B$62</c:f>
              <c:numCache>
                <c:formatCode>[$$-409]#,##0.00;[Red]\-[$$-409]#,##0.00</c:formatCode>
                <c:ptCount val="3"/>
                <c:pt idx="0">
                  <c:v>22632</c:v>
                </c:pt>
                <c:pt idx="1">
                  <c:v>54142</c:v>
                </c:pt>
                <c:pt idx="2">
                  <c:v>85652</c:v>
                </c:pt>
              </c:numCache>
            </c:numRef>
          </c:val>
          <c:extLst>
            <c:ext xmlns:c16="http://schemas.microsoft.com/office/drawing/2014/chart" uri="{C3380CC4-5D6E-409C-BE32-E72D297353CC}">
              <c16:uniqueId val="{00000000-1384-4748-AB00-E00407672F64}"/>
            </c:ext>
          </c:extLst>
        </c:ser>
        <c:ser>
          <c:idx val="1"/>
          <c:order val="1"/>
          <c:tx>
            <c:strRef>
              <c:f>'Cost for A Bug'!$C$59</c:f>
              <c:strCache>
                <c:ptCount val="1"/>
                <c:pt idx="0">
                  <c:v>Normalized</c:v>
                </c:pt>
              </c:strCache>
            </c:strRef>
          </c:tx>
          <c:spPr>
            <a:solidFill>
              <a:schemeClr val="accent5"/>
            </a:solidFill>
            <a:ln>
              <a:noFill/>
            </a:ln>
            <a:effectLst/>
          </c:spPr>
          <c:invertIfNegative val="0"/>
          <c:dLbls>
            <c:numFmt formatCode="[$$-409]#,##0.00;[Red]\-[$$-409]#,##0.00" sourceLinked="0"/>
            <c:spPr>
              <a:noFill/>
              <a:ln>
                <a:noFill/>
              </a:ln>
              <a:effectLst/>
            </c:spPr>
            <c:txPr>
              <a:bodyPr rot="-5400000" spcFirstLastPara="1" vertOverflow="ellipsis" wrap="square" anchor="ctr" anchorCtr="1"/>
              <a:lstStyle/>
              <a:p>
                <a:pPr>
                  <a:defRPr sz="1000" b="0" i="0" u="none" strike="noStrike" kern="1200" spc="-1" baseline="0">
                    <a:solidFill>
                      <a:schemeClr val="tx1"/>
                    </a:solidFill>
                    <a:latin typeface="Arial"/>
                    <a:ea typeface="+mn-ea"/>
                    <a:cs typeface="+mn-cs"/>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'Cost for A Bug'!$A$60:$A$62</c:f>
              <c:strCache>
                <c:ptCount val="3"/>
                <c:pt idx="0">
                  <c:v>Total Average</c:v>
                </c:pt>
                <c:pt idx="1">
                  <c:v>Total STD-1</c:v>
                </c:pt>
                <c:pt idx="2">
                  <c:v>Total STD-2</c:v>
                </c:pt>
              </c:strCache>
            </c:strRef>
          </c:cat>
          <c:val>
            <c:numRef>
              <c:f>'Cost for A Bug'!$C$60:$C$62</c:f>
              <c:numCache>
                <c:formatCode>[$$-409]#,##0.00;[Red]\-[$$-409]#,##0.00</c:formatCode>
                <c:ptCount val="3"/>
                <c:pt idx="0">
                  <c:v>864208.96103896108</c:v>
                </c:pt>
                <c:pt idx="1">
                  <c:v>2369286.8112244899</c:v>
                </c:pt>
                <c:pt idx="2">
                  <c:v>3870896.2523809522</c:v>
                </c:pt>
              </c:numCache>
            </c:numRef>
          </c:val>
          <c:extLst>
            <c:ext xmlns:c16="http://schemas.microsoft.com/office/drawing/2014/chart" uri="{C3380CC4-5D6E-409C-BE32-E72D297353CC}">
              <c16:uniqueId val="{00000001-1384-4748-AB00-E00407672F64}"/>
            </c:ext>
          </c:extLst>
        </c:ser>
        <c:ser>
          <c:idx val="2"/>
          <c:order val="2"/>
          <c:tx>
            <c:strRef>
              <c:f>'Cost for A Bug'!$D$59</c:f>
              <c:strCache>
                <c:ptCount val="1"/>
                <c:pt idx="0">
                  <c:v>Upper Bound</c:v>
                </c:pt>
              </c:strCache>
            </c:strRef>
          </c:tx>
          <c:spPr>
            <a:solidFill>
              <a:schemeClr val="accent4"/>
            </a:solidFill>
            <a:ln>
              <a:noFill/>
            </a:ln>
            <a:effectLst/>
          </c:spPr>
          <c:invertIfNegative val="0"/>
          <c:dLbls>
            <c:dLbl>
              <c:idx val="0"/>
              <c:layout>
                <c:manualLayout>
                  <c:x val="-6.6524193747570742E-4"/>
                  <c:y val="9.6599946115405108E-2"/>
                </c:manualLayout>
              </c:layout>
              <c:tx>
                <c:rich>
                  <a:bodyPr/>
                  <a:lstStyle/>
                  <a:p>
                    <a:fld id="{FA6E4D06-3D56-45E1-A67E-808A2BA4D8E2}" type="VALUE">
                      <a:rPr lang="en-US">
                        <a:solidFill>
                          <a:schemeClr val="bg1"/>
                        </a:solidFill>
                      </a:rPr>
                      <a:pPr/>
                      <a:t>[VALUE]</a:t>
                    </a:fld>
                    <a:endParaRPr lang="en-US"/>
                  </a:p>
                </c:rich>
              </c:tx>
              <c:showLegendKey val="0"/>
              <c:showVal val="1"/>
              <c:showCatName val="0"/>
              <c:showSerName val="0"/>
              <c:showPercent val="0"/>
              <c:showBubbleSize val="1"/>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4-1384-4748-AB00-E00407672F64}"/>
                </c:ext>
              </c:extLst>
            </c:dLbl>
            <c:numFmt formatCode="[$$-409]#,##0.00;[Red]\-[$$-409]#,##0.00" sourceLinked="0"/>
            <c:spPr>
              <a:noFill/>
              <a:ln>
                <a:noFill/>
              </a:ln>
              <a:effectLst/>
            </c:spPr>
            <c:txPr>
              <a:bodyPr rot="-5400000" spcFirstLastPara="1" vertOverflow="ellipsis" wrap="square" anchor="ctr" anchorCtr="1"/>
              <a:lstStyle/>
              <a:p>
                <a:pPr>
                  <a:defRPr sz="1000" b="0" i="0" u="none" strike="noStrike" kern="1200" spc="-1" baseline="0">
                    <a:solidFill>
                      <a:schemeClr val="tx1"/>
                    </a:solidFill>
                    <a:latin typeface="Arial"/>
                    <a:ea typeface="+mn-ea"/>
                    <a:cs typeface="+mn-cs"/>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'Cost for A Bug'!$A$60:$A$62</c:f>
              <c:strCache>
                <c:ptCount val="3"/>
                <c:pt idx="0">
                  <c:v>Total Average</c:v>
                </c:pt>
                <c:pt idx="1">
                  <c:v>Total STD-1</c:v>
                </c:pt>
                <c:pt idx="2">
                  <c:v>Total STD-2</c:v>
                </c:pt>
              </c:strCache>
            </c:strRef>
          </c:cat>
          <c:val>
            <c:numRef>
              <c:f>'Cost for A Bug'!$D$62</c:f>
              <c:numCache>
                <c:formatCode>[$$-409]#,##0.00;[Red]\-[$$-409]#,##0.00</c:formatCode>
                <c:ptCount val="1"/>
                <c:pt idx="0">
                  <c:v>15974039</c:v>
                </c:pt>
              </c:numCache>
            </c:numRef>
          </c:val>
          <c:extLst>
            <c:ext xmlns:c16="http://schemas.microsoft.com/office/drawing/2014/chart" uri="{C3380CC4-5D6E-409C-BE32-E72D297353CC}">
              <c16:uniqueId val="{00000002-1384-4748-AB00-E00407672F64}"/>
            </c:ext>
          </c:extLst>
        </c:ser>
        <c:dLbls>
          <c:showLegendKey val="0"/>
          <c:showVal val="0"/>
          <c:showCatName val="0"/>
          <c:showSerName val="0"/>
          <c:showPercent val="0"/>
          <c:showBubbleSize val="0"/>
        </c:dLbls>
        <c:gapWidth val="100"/>
        <c:axId val="53948526"/>
        <c:axId val="42351107"/>
      </c:barChart>
      <c:catAx>
        <c:axId val="53948526"/>
        <c:scaling>
          <c:orientation val="minMax"/>
        </c:scaling>
        <c:delete val="0"/>
        <c:axPos val="b"/>
        <c:title>
          <c:tx>
            <c:rich>
              <a:bodyPr rot="0" spcFirstLastPara="1" vertOverflow="ellipsis" vert="horz" wrap="square" anchor="ctr" anchorCtr="1"/>
              <a:lstStyle/>
              <a:p>
                <a:pPr>
                  <a:defRPr sz="900" b="0" i="0" u="none" strike="noStrike" kern="1200" spc="-1" baseline="0">
                    <a:solidFill>
                      <a:schemeClr val="tx1"/>
                    </a:solidFill>
                    <a:latin typeface="Arial"/>
                    <a:ea typeface="+mn-ea"/>
                    <a:cs typeface="+mn-cs"/>
                  </a:defRPr>
                </a:pPr>
                <a:r>
                  <a:rPr lang="en-US" sz="900" b="0" strike="noStrike" spc="-1" dirty="0">
                    <a:latin typeface="Arial"/>
                  </a:rPr>
                  <a:t>Statistical Projection (Range)</a:t>
                </a:r>
              </a:p>
            </c:rich>
          </c:tx>
          <c:overlay val="0"/>
          <c:spPr>
            <a:noFill/>
            <a:ln>
              <a:noFill/>
            </a:ln>
            <a:effectLst/>
          </c:spPr>
          <c:txPr>
            <a:bodyPr rot="0" spcFirstLastPara="1" vertOverflow="ellipsis" vert="horz" wrap="square" anchor="ctr" anchorCtr="1"/>
            <a:lstStyle/>
            <a:p>
              <a:pPr>
                <a:defRPr sz="900" b="0" i="0" u="none" strike="noStrike" kern="1200" spc="-1" baseline="0">
                  <a:solidFill>
                    <a:schemeClr val="tx1"/>
                  </a:solidFill>
                  <a:latin typeface="Arial"/>
                  <a:ea typeface="+mn-ea"/>
                  <a:cs typeface="+mn-cs"/>
                </a:defRPr>
              </a:pPr>
              <a:endParaRPr lang="en-US"/>
            </a:p>
          </c:txPr>
        </c:title>
        <c:numFmt formatCode="General" sourceLinked="1"/>
        <c:majorTickMark val="out"/>
        <c:minorTickMark val="none"/>
        <c:tickLblPos val="nextTo"/>
        <c:spPr>
          <a:noFill/>
          <a:ln w="6350" cap="flat" cmpd="sng" algn="ctr">
            <a:solidFill>
              <a:srgbClr val="B3B3B3"/>
            </a:solidFill>
            <a:prstDash val="solid"/>
            <a:round/>
          </a:ln>
          <a:effectLst/>
        </c:spPr>
        <c:txPr>
          <a:bodyPr rot="-60000000" spcFirstLastPara="1" vertOverflow="ellipsis" vert="horz" wrap="square" anchor="ctr" anchorCtr="1"/>
          <a:lstStyle/>
          <a:p>
            <a:pPr>
              <a:defRPr sz="1000" b="0" i="0" u="none" strike="noStrike" kern="1200" spc="-1" baseline="0">
                <a:solidFill>
                  <a:schemeClr val="tx1"/>
                </a:solidFill>
                <a:latin typeface="Arial"/>
                <a:ea typeface="+mn-ea"/>
                <a:cs typeface="+mn-cs"/>
              </a:defRPr>
            </a:pPr>
            <a:endParaRPr lang="en-US"/>
          </a:p>
        </c:txPr>
        <c:crossAx val="42351107"/>
        <c:crosses val="autoZero"/>
        <c:auto val="1"/>
        <c:lblAlgn val="ctr"/>
        <c:lblOffset val="100"/>
        <c:noMultiLvlLbl val="0"/>
      </c:catAx>
      <c:valAx>
        <c:axId val="42351107"/>
        <c:scaling>
          <c:orientation val="minMax"/>
          <c:max val="16000000"/>
        </c:scaling>
        <c:delete val="0"/>
        <c:axPos val="l"/>
        <c:majorGridlines>
          <c:spPr>
            <a:ln w="6350" cap="flat" cmpd="sng" algn="ctr">
              <a:solidFill>
                <a:srgbClr val="B3B3B3"/>
              </a:solidFill>
              <a:prstDash val="solid"/>
              <a:round/>
            </a:ln>
            <a:effectLst/>
          </c:spPr>
        </c:majorGridlines>
        <c:title>
          <c:tx>
            <c:rich>
              <a:bodyPr rot="-5400000" spcFirstLastPara="1" vertOverflow="ellipsis" vert="horz" wrap="square" anchor="ctr" anchorCtr="1"/>
              <a:lstStyle/>
              <a:p>
                <a:pPr>
                  <a:defRPr sz="900" b="0" i="0" u="none" strike="noStrike" kern="1200" spc="-1" baseline="0">
                    <a:solidFill>
                      <a:schemeClr val="tx1"/>
                    </a:solidFill>
                    <a:latin typeface="Arial"/>
                    <a:ea typeface="+mn-ea"/>
                    <a:cs typeface="+mn-cs"/>
                  </a:defRPr>
                </a:pPr>
                <a:r>
                  <a:rPr lang="en-US" sz="900" b="0" strike="noStrike" spc="-1">
                    <a:latin typeface="Arial"/>
                  </a:rPr>
                  <a:t>Cost (USD)</a:t>
                </a:r>
              </a:p>
            </c:rich>
          </c:tx>
          <c:overlay val="0"/>
          <c:spPr>
            <a:noFill/>
            <a:ln>
              <a:noFill/>
            </a:ln>
            <a:effectLst/>
          </c:spPr>
          <c:txPr>
            <a:bodyPr rot="-5400000" spcFirstLastPara="1" vertOverflow="ellipsis" vert="horz" wrap="square" anchor="ctr" anchorCtr="1"/>
            <a:lstStyle/>
            <a:p>
              <a:pPr>
                <a:defRPr sz="900" b="0" i="0" u="none" strike="noStrike" kern="1200" spc="-1" baseline="0">
                  <a:solidFill>
                    <a:schemeClr val="tx1"/>
                  </a:solidFill>
                  <a:latin typeface="Arial"/>
                  <a:ea typeface="+mn-ea"/>
                  <a:cs typeface="+mn-cs"/>
                </a:defRPr>
              </a:pPr>
              <a:endParaRPr lang="en-US"/>
            </a:p>
          </c:txPr>
        </c:title>
        <c:numFmt formatCode="[$$-409]#,##0.00;[Red]\-[$$-409]#,##0.00" sourceLinked="1"/>
        <c:majorTickMark val="out"/>
        <c:minorTickMark val="none"/>
        <c:tickLblPos val="nextTo"/>
        <c:spPr>
          <a:noFill/>
          <a:ln w="6350" cap="flat" cmpd="sng" algn="ctr">
            <a:solidFill>
              <a:srgbClr val="B3B3B3"/>
            </a:solidFill>
            <a:prstDash val="solid"/>
            <a:round/>
          </a:ln>
          <a:effectLst/>
        </c:spPr>
        <c:txPr>
          <a:bodyPr rot="-60000000" spcFirstLastPara="1" vertOverflow="ellipsis" vert="horz" wrap="square" anchor="ctr" anchorCtr="1"/>
          <a:lstStyle/>
          <a:p>
            <a:pPr>
              <a:defRPr sz="1000" b="0" i="0" u="none" strike="noStrike" kern="1200" spc="-1" baseline="0">
                <a:solidFill>
                  <a:schemeClr val="tx1"/>
                </a:solidFill>
                <a:latin typeface="Arial"/>
                <a:ea typeface="+mn-ea"/>
                <a:cs typeface="+mn-cs"/>
              </a:defRPr>
            </a:pPr>
            <a:endParaRPr lang="en-US"/>
          </a:p>
        </c:txPr>
        <c:crossAx val="53948526"/>
        <c:crosses val="autoZero"/>
        <c:crossBetween val="between"/>
      </c:valAx>
      <c:spPr>
        <a:noFill/>
        <a:ln>
          <a:solidFill>
            <a:srgbClr val="B3B3B3"/>
          </a:solid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spc="-1" baseline="0">
              <a:solidFill>
                <a:schemeClr val="tx1"/>
              </a:solidFill>
              <a:latin typeface="Arial"/>
              <a:ea typeface="+mn-ea"/>
              <a:cs typeface="+mn-cs"/>
            </a:defRPr>
          </a:pPr>
          <a:endParaRPr lang="en-US"/>
        </a:p>
      </c:txPr>
    </c:legend>
    <c:plotVisOnly val="1"/>
    <c:dispBlanksAs val="gap"/>
    <c:showDLblsOverMax val="1"/>
  </c:chart>
  <c:spPr>
    <a:solidFill>
      <a:srgbClr val="FFFFFF"/>
    </a:solidFill>
    <a:ln w="6350" cap="flat" cmpd="sng" algn="ctr">
      <a:noFill/>
      <a:prstDash val="solid"/>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sz="1300" b="0" strike="noStrike" spc="-1">
                <a:latin typeface="Arial"/>
              </a:defRPr>
            </a:pPr>
            <a:r>
              <a:rPr lang="en-US" sz="1300" b="0" strike="noStrike" spc="-1">
                <a:latin typeface="Arial"/>
              </a:rPr>
              <a:t>Cost Estimation for Control Flag Identified Flaws</a:t>
            </a:r>
          </a:p>
        </c:rich>
      </c:tx>
      <c:overlay val="0"/>
      <c:spPr>
        <a:noFill/>
        <a:ln>
          <a:noFill/>
        </a:ln>
      </c:spPr>
    </c:title>
    <c:autoTitleDeleted val="0"/>
    <c:plotArea>
      <c:layout/>
      <c:barChart>
        <c:barDir val="col"/>
        <c:grouping val="clustered"/>
        <c:varyColors val="0"/>
        <c:ser>
          <c:idx val="0"/>
          <c:order val="0"/>
          <c:tx>
            <c:strRef>
              <c:f>'Cost for A Bug'!$B$46</c:f>
              <c:strCache>
                <c:ptCount val="1"/>
                <c:pt idx="0">
                  <c:v>Average</c:v>
                </c:pt>
              </c:strCache>
            </c:strRef>
          </c:tx>
          <c:spPr>
            <a:solidFill>
              <a:srgbClr val="004586"/>
            </a:solidFill>
            <a:ln>
              <a:noFill/>
            </a:ln>
          </c:spPr>
          <c:invertIfNegative val="0"/>
          <c:dLbls>
            <c:numFmt formatCode="[$$-409]#,##0.00;[Red]\-[$$-409]#,##0.00" sourceLinked="0"/>
            <c:spPr>
              <a:noFill/>
              <a:ln>
                <a:noFill/>
              </a:ln>
              <a:effectLst/>
            </c:spPr>
            <c:txPr>
              <a:bodyPr rot="-5400000"/>
              <a:lstStyle/>
              <a:p>
                <a:pPr>
                  <a:defRPr sz="1000" b="0" strike="noStrike" spc="-1">
                    <a:latin typeface="Arial"/>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'Cost for A Bug'!$A$47:$A$52</c:f>
              <c:strCache>
                <c:ptCount val="6"/>
                <c:pt idx="0">
                  <c:v>Requirements</c:v>
                </c:pt>
                <c:pt idx="1">
                  <c:v>Design</c:v>
                </c:pt>
                <c:pt idx="2">
                  <c:v>Build</c:v>
                </c:pt>
                <c:pt idx="3">
                  <c:v>Test</c:v>
                </c:pt>
                <c:pt idx="4">
                  <c:v>Operation</c:v>
                </c:pt>
                <c:pt idx="5">
                  <c:v>Total</c:v>
                </c:pt>
              </c:strCache>
            </c:strRef>
          </c:cat>
          <c:val>
            <c:numRef>
              <c:f>'Cost for A Bug'!$B$47:$B$52</c:f>
              <c:numCache>
                <c:formatCode>[$$-409]#,##0.00;[Red]\-[$$-409]#,##0.00</c:formatCode>
                <c:ptCount val="6"/>
                <c:pt idx="0">
                  <c:v>6466.2857142857138</c:v>
                </c:pt>
                <c:pt idx="1">
                  <c:v>23193.731601731601</c:v>
                </c:pt>
                <c:pt idx="2">
                  <c:v>62974.580086580092</c:v>
                </c:pt>
                <c:pt idx="3">
                  <c:v>124626.18181818182</c:v>
                </c:pt>
                <c:pt idx="4">
                  <c:v>646948.18181818188</c:v>
                </c:pt>
                <c:pt idx="5">
                  <c:v>864208.96103896108</c:v>
                </c:pt>
              </c:numCache>
            </c:numRef>
          </c:val>
          <c:extLst>
            <c:ext xmlns:c16="http://schemas.microsoft.com/office/drawing/2014/chart" uri="{C3380CC4-5D6E-409C-BE32-E72D297353CC}">
              <c16:uniqueId val="{00000000-2794-441A-89D8-558C4D1AB5A4}"/>
            </c:ext>
          </c:extLst>
        </c:ser>
        <c:ser>
          <c:idx val="1"/>
          <c:order val="1"/>
          <c:tx>
            <c:strRef>
              <c:f>'Cost for A Bug'!$C$46</c:f>
              <c:strCache>
                <c:ptCount val="1"/>
                <c:pt idx="0">
                  <c:v>1-Standard Deviation</c:v>
                </c:pt>
              </c:strCache>
            </c:strRef>
          </c:tx>
          <c:spPr>
            <a:solidFill>
              <a:srgbClr val="FF420E"/>
            </a:solidFill>
            <a:ln>
              <a:noFill/>
            </a:ln>
          </c:spPr>
          <c:invertIfNegative val="0"/>
          <c:dPt>
            <c:idx val="4"/>
            <c:invertIfNegative val="0"/>
            <c:bubble3D val="0"/>
            <c:extLst>
              <c:ext xmlns:c16="http://schemas.microsoft.com/office/drawing/2014/chart" uri="{C3380CC4-5D6E-409C-BE32-E72D297353CC}">
                <c16:uniqueId val="{00000001-2794-441A-89D8-558C4D1AB5A4}"/>
              </c:ext>
            </c:extLst>
          </c:dPt>
          <c:dLbls>
            <c:dLbl>
              <c:idx val="4"/>
              <c:numFmt formatCode="[$$-409]#,##0.00;[Red]\-[$$-409]#,##0.00" sourceLinked="0"/>
              <c:spPr/>
              <c:txPr>
                <a:bodyPr rot="-5400000" vert="horz"/>
                <a:lstStyle/>
                <a:p>
                  <a:pPr>
                    <a:defRPr sz="1000" b="0" strike="noStrike" spc="-1">
                      <a:latin typeface="Arial"/>
                    </a:defRPr>
                  </a:pPr>
                  <a:endParaRPr lang="en-US"/>
                </a:p>
              </c:txPr>
              <c:dLblPos val="outEnd"/>
              <c:showLegendKey val="0"/>
              <c:showVal val="1"/>
              <c:showCatName val="0"/>
              <c:showSerName val="0"/>
              <c:showPercent val="0"/>
              <c:showBubbleSize val="1"/>
              <c:extLst>
                <c:ext xmlns:c15="http://schemas.microsoft.com/office/drawing/2012/chart" uri="{CE6537A1-D6FC-4f65-9D91-7224C49458BB}"/>
                <c:ext xmlns:c16="http://schemas.microsoft.com/office/drawing/2014/chart" uri="{C3380CC4-5D6E-409C-BE32-E72D297353CC}">
                  <c16:uniqueId val="{00000001-2794-441A-89D8-558C4D1AB5A4}"/>
                </c:ext>
              </c:extLst>
            </c:dLbl>
            <c:numFmt formatCode="[$$-409]#,##0.00;[Red]\-[$$-409]#,##0.00" sourceLinked="0"/>
            <c:spPr>
              <a:noFill/>
              <a:ln>
                <a:noFill/>
              </a:ln>
              <a:effectLst/>
            </c:spPr>
            <c:txPr>
              <a:bodyPr rot="-5400000"/>
              <a:lstStyle/>
              <a:p>
                <a:pPr>
                  <a:defRPr sz="1000" b="0" strike="noStrike" spc="-1">
                    <a:latin typeface="Arial"/>
                  </a:defRPr>
                </a:pPr>
                <a:endParaRPr lang="en-US"/>
              </a:p>
            </c:txPr>
            <c:dLblPos val="outEnd"/>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'Cost for A Bug'!$A$47:$A$52</c:f>
              <c:strCache>
                <c:ptCount val="6"/>
                <c:pt idx="0">
                  <c:v>Requirements</c:v>
                </c:pt>
                <c:pt idx="1">
                  <c:v>Design</c:v>
                </c:pt>
                <c:pt idx="2">
                  <c:v>Build</c:v>
                </c:pt>
                <c:pt idx="3">
                  <c:v>Test</c:v>
                </c:pt>
                <c:pt idx="4">
                  <c:v>Operation</c:v>
                </c:pt>
                <c:pt idx="5">
                  <c:v>Total</c:v>
                </c:pt>
              </c:strCache>
            </c:strRef>
          </c:cat>
          <c:val>
            <c:numRef>
              <c:f>'Cost for A Bug'!$C$47:$C$52</c:f>
              <c:numCache>
                <c:formatCode>[$$-409]#,##0.00;[Red]\-[$$-409]#,##0.00</c:formatCode>
                <c:ptCount val="6"/>
                <c:pt idx="0">
                  <c:v>15745.377551020407</c:v>
                </c:pt>
                <c:pt idx="1">
                  <c:v>39505.75</c:v>
                </c:pt>
                <c:pt idx="2">
                  <c:v>131564.46428571429</c:v>
                </c:pt>
                <c:pt idx="3">
                  <c:v>388692.79081632651</c:v>
                </c:pt>
                <c:pt idx="4">
                  <c:v>1793778.4285714286</c:v>
                </c:pt>
                <c:pt idx="5">
                  <c:v>2369286.8112244899</c:v>
                </c:pt>
              </c:numCache>
            </c:numRef>
          </c:val>
          <c:extLst>
            <c:ext xmlns:c16="http://schemas.microsoft.com/office/drawing/2014/chart" uri="{C3380CC4-5D6E-409C-BE32-E72D297353CC}">
              <c16:uniqueId val="{00000002-2794-441A-89D8-558C4D1AB5A4}"/>
            </c:ext>
          </c:extLst>
        </c:ser>
        <c:ser>
          <c:idx val="2"/>
          <c:order val="2"/>
          <c:tx>
            <c:strRef>
              <c:f>'Cost for A Bug'!$D$46</c:f>
              <c:strCache>
                <c:ptCount val="1"/>
                <c:pt idx="0">
                  <c:v>2-Standard Deviation</c:v>
                </c:pt>
              </c:strCache>
            </c:strRef>
          </c:tx>
          <c:spPr>
            <a:solidFill>
              <a:srgbClr val="FFD320"/>
            </a:solidFill>
            <a:ln>
              <a:noFill/>
            </a:ln>
          </c:spPr>
          <c:invertIfNegative val="0"/>
          <c:dLbls>
            <c:numFmt formatCode="[$$-409]#,##0.00;[Red]\-[$$-409]#,##0.00" sourceLinked="0"/>
            <c:spPr>
              <a:noFill/>
              <a:ln>
                <a:noFill/>
              </a:ln>
              <a:effectLst/>
            </c:spPr>
            <c:txPr>
              <a:bodyPr rot="-5400000"/>
              <a:lstStyle/>
              <a:p>
                <a:pPr>
                  <a:defRPr sz="1000" b="0" strike="noStrike" spc="-1">
                    <a:latin typeface="Arial"/>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'Cost for A Bug'!$A$47:$A$52</c:f>
              <c:strCache>
                <c:ptCount val="6"/>
                <c:pt idx="0">
                  <c:v>Requirements</c:v>
                </c:pt>
                <c:pt idx="1">
                  <c:v>Design</c:v>
                </c:pt>
                <c:pt idx="2">
                  <c:v>Build</c:v>
                </c:pt>
                <c:pt idx="3">
                  <c:v>Test</c:v>
                </c:pt>
                <c:pt idx="4">
                  <c:v>Operation</c:v>
                </c:pt>
                <c:pt idx="5">
                  <c:v>Total</c:v>
                </c:pt>
              </c:strCache>
            </c:strRef>
          </c:cat>
          <c:val>
            <c:numRef>
              <c:f>'Cost for A Bug'!$D$47:$D$52</c:f>
              <c:numCache>
                <c:formatCode>[$$-409]#,##0.00;[Red]\-[$$-409]#,##0.00</c:formatCode>
                <c:ptCount val="6"/>
                <c:pt idx="0">
                  <c:v>24879.866666666669</c:v>
                </c:pt>
                <c:pt idx="1">
                  <c:v>59770.333333333336</c:v>
                </c:pt>
                <c:pt idx="2">
                  <c:v>186452.33333333331</c:v>
                </c:pt>
                <c:pt idx="3">
                  <c:v>633186.47619047621</c:v>
                </c:pt>
                <c:pt idx="4">
                  <c:v>2966607.2428571428</c:v>
                </c:pt>
                <c:pt idx="5">
                  <c:v>3870896.2523809522</c:v>
                </c:pt>
              </c:numCache>
            </c:numRef>
          </c:val>
          <c:extLst>
            <c:ext xmlns:c16="http://schemas.microsoft.com/office/drawing/2014/chart" uri="{C3380CC4-5D6E-409C-BE32-E72D297353CC}">
              <c16:uniqueId val="{00000003-2794-441A-89D8-558C4D1AB5A4}"/>
            </c:ext>
          </c:extLst>
        </c:ser>
        <c:dLbls>
          <c:showLegendKey val="0"/>
          <c:showVal val="0"/>
          <c:showCatName val="0"/>
          <c:showSerName val="0"/>
          <c:showPercent val="0"/>
          <c:showBubbleSize val="0"/>
        </c:dLbls>
        <c:gapWidth val="100"/>
        <c:axId val="7425118"/>
        <c:axId val="55313177"/>
      </c:barChart>
      <c:catAx>
        <c:axId val="7425118"/>
        <c:scaling>
          <c:orientation val="minMax"/>
        </c:scaling>
        <c:delete val="0"/>
        <c:axPos val="b"/>
        <c:title>
          <c:tx>
            <c:rich>
              <a:bodyPr rot="0"/>
              <a:lstStyle/>
              <a:p>
                <a:pPr>
                  <a:defRPr sz="900" b="0" strike="noStrike" spc="-1">
                    <a:latin typeface="Arial"/>
                  </a:defRPr>
                </a:pPr>
                <a:r>
                  <a:rPr lang="en-US" sz="900" b="0" strike="noStrike" spc="-1">
                    <a:latin typeface="Arial"/>
                  </a:rPr>
                  <a:t>Product Phase</a:t>
                </a:r>
              </a:p>
            </c:rich>
          </c:tx>
          <c:overlay val="0"/>
          <c:spPr>
            <a:noFill/>
            <a:ln>
              <a:noFill/>
            </a:ln>
          </c:spPr>
        </c:title>
        <c:numFmt formatCode="General"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55313177"/>
        <c:crosses val="autoZero"/>
        <c:auto val="1"/>
        <c:lblAlgn val="ctr"/>
        <c:lblOffset val="100"/>
        <c:noMultiLvlLbl val="0"/>
      </c:catAx>
      <c:valAx>
        <c:axId val="55313177"/>
        <c:scaling>
          <c:orientation val="minMax"/>
        </c:scaling>
        <c:delete val="0"/>
        <c:axPos val="l"/>
        <c:majorGridlines>
          <c:spPr>
            <a:ln>
              <a:solidFill>
                <a:srgbClr val="B3B3B3"/>
              </a:solidFill>
            </a:ln>
          </c:spPr>
        </c:majorGridlines>
        <c:title>
          <c:tx>
            <c:rich>
              <a:bodyPr rot="-5400000"/>
              <a:lstStyle/>
              <a:p>
                <a:pPr>
                  <a:defRPr sz="900" b="0" strike="noStrike" spc="-1">
                    <a:latin typeface="Arial"/>
                  </a:defRPr>
                </a:pPr>
                <a:r>
                  <a:rPr lang="en-US" sz="900" b="0" strike="noStrike" spc="-1">
                    <a:latin typeface="Arial"/>
                  </a:rPr>
                  <a:t>Cost (USD)</a:t>
                </a:r>
              </a:p>
            </c:rich>
          </c:tx>
          <c:overlay val="0"/>
          <c:spPr>
            <a:noFill/>
            <a:ln>
              <a:noFill/>
            </a:ln>
          </c:spPr>
        </c:title>
        <c:numFmt formatCode="[$$-409]#,##0.00;[Red]\-[$$-409]#,##0.00"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7425118"/>
        <c:crosses val="autoZero"/>
        <c:crossBetween val="between"/>
      </c:valAx>
      <c:spPr>
        <a:noFill/>
        <a:ln>
          <a:solidFill>
            <a:srgbClr val="B3B3B3"/>
          </a:solidFill>
        </a:ln>
      </c:spPr>
    </c:plotArea>
    <c:legend>
      <c:legendPos val="b"/>
      <c:overlay val="0"/>
      <c:spPr>
        <a:noFill/>
        <a:ln>
          <a:noFill/>
        </a:ln>
      </c:spPr>
      <c:txPr>
        <a:bodyPr/>
        <a:lstStyle/>
        <a:p>
          <a:pPr>
            <a:defRPr sz="1000" b="0" strike="noStrike" spc="-1">
              <a:latin typeface="Arial"/>
            </a:defRPr>
          </a:pPr>
          <a:endParaRPr lang="en-US"/>
        </a:p>
      </c:txPr>
    </c:legend>
    <c:plotVisOnly val="1"/>
    <c:dispBlanksAs val="gap"/>
    <c:showDLblsOverMax val="1"/>
  </c:chart>
  <c:spPr>
    <a:solidFill>
      <a:srgbClr val="FFFFFF"/>
    </a:solidFill>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00" b="0" i="0" u="none" strike="noStrike" kern="1200" spc="-1" baseline="0">
                <a:solidFill>
                  <a:schemeClr val="tx1"/>
                </a:solidFill>
                <a:latin typeface="Arial"/>
                <a:ea typeface="+mn-ea"/>
                <a:cs typeface="+mn-cs"/>
              </a:defRPr>
            </a:pPr>
            <a:r>
              <a:rPr lang="en-US" sz="1300" b="0" strike="noStrike" spc="-1" dirty="0">
                <a:latin typeface="Arial"/>
              </a:rPr>
              <a:t>Cost Estimation of Faults for ADP</a:t>
            </a:r>
          </a:p>
        </c:rich>
      </c:tx>
      <c:layout>
        <c:manualLayout>
          <c:xMode val="edge"/>
          <c:yMode val="edge"/>
          <c:x val="0.50865559156977536"/>
          <c:y val="2.5421038451422396E-2"/>
        </c:manualLayout>
      </c:layout>
      <c:overlay val="0"/>
      <c:spPr>
        <a:noFill/>
        <a:ln>
          <a:noFill/>
        </a:ln>
        <a:effectLst/>
      </c:spPr>
      <c:txPr>
        <a:bodyPr rot="0" spcFirstLastPara="1" vertOverflow="ellipsis" vert="horz" wrap="square" anchor="ctr" anchorCtr="1"/>
        <a:lstStyle/>
        <a:p>
          <a:pPr>
            <a:defRPr sz="1300" b="0" i="0" u="none" strike="noStrike" kern="1200" spc="-1" baseline="0">
              <a:solidFill>
                <a:schemeClr val="tx1"/>
              </a:solidFill>
              <a:latin typeface="Arial"/>
              <a:ea typeface="+mn-ea"/>
              <a:cs typeface="+mn-cs"/>
            </a:defRPr>
          </a:pPr>
          <a:endParaRPr lang="en-US"/>
        </a:p>
      </c:txPr>
    </c:title>
    <c:autoTitleDeleted val="0"/>
    <c:plotArea>
      <c:layout/>
      <c:barChart>
        <c:barDir val="col"/>
        <c:grouping val="clustered"/>
        <c:varyColors val="0"/>
        <c:ser>
          <c:idx val="0"/>
          <c:order val="0"/>
          <c:tx>
            <c:strRef>
              <c:f>'3000'!$B$59</c:f>
              <c:strCache>
                <c:ptCount val="1"/>
                <c:pt idx="0">
                  <c:v>Lower Bound</c:v>
                </c:pt>
              </c:strCache>
            </c:strRef>
          </c:tx>
          <c:spPr>
            <a:solidFill>
              <a:schemeClr val="accent6"/>
            </a:solidFill>
            <a:ln>
              <a:noFill/>
            </a:ln>
            <a:effectLst/>
          </c:spPr>
          <c:invertIfNegative val="0"/>
          <c:dLbls>
            <c:numFmt formatCode="[$$-409]#,##0.00;[Red]\-[$$-409]#,##0.00" sourceLinked="0"/>
            <c:spPr>
              <a:noFill/>
              <a:ln>
                <a:noFill/>
              </a:ln>
              <a:effectLst/>
            </c:spPr>
            <c:txPr>
              <a:bodyPr rot="-5400000" spcFirstLastPara="1" vertOverflow="ellipsis" wrap="square" anchor="ctr" anchorCtr="1"/>
              <a:lstStyle/>
              <a:p>
                <a:pPr>
                  <a:defRPr sz="1000" b="0" i="0" u="none" strike="noStrike" kern="1200" spc="-1" baseline="0">
                    <a:solidFill>
                      <a:schemeClr val="tx1"/>
                    </a:solidFill>
                    <a:latin typeface="Arial"/>
                    <a:ea typeface="+mn-ea"/>
                    <a:cs typeface="+mn-cs"/>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'3000'!$A$60:$A$62</c:f>
              <c:strCache>
                <c:ptCount val="3"/>
                <c:pt idx="0">
                  <c:v>Total Average</c:v>
                </c:pt>
                <c:pt idx="1">
                  <c:v>Total STD-1</c:v>
                </c:pt>
                <c:pt idx="2">
                  <c:v>Total STD-2</c:v>
                </c:pt>
              </c:strCache>
            </c:strRef>
          </c:cat>
          <c:val>
            <c:numRef>
              <c:f>'3000'!$B$60:$B$62</c:f>
              <c:numCache>
                <c:formatCode>[$$-409]#,##0.00;[Red]\-[$$-409]#,##0.00</c:formatCode>
                <c:ptCount val="3"/>
                <c:pt idx="0">
                  <c:v>67896000</c:v>
                </c:pt>
                <c:pt idx="1">
                  <c:v>162426000</c:v>
                </c:pt>
                <c:pt idx="2">
                  <c:v>256956000</c:v>
                </c:pt>
              </c:numCache>
            </c:numRef>
          </c:val>
          <c:extLst>
            <c:ext xmlns:c16="http://schemas.microsoft.com/office/drawing/2014/chart" uri="{C3380CC4-5D6E-409C-BE32-E72D297353CC}">
              <c16:uniqueId val="{00000000-CA35-4280-9BE3-940C8B1CE786}"/>
            </c:ext>
          </c:extLst>
        </c:ser>
        <c:ser>
          <c:idx val="1"/>
          <c:order val="1"/>
          <c:tx>
            <c:strRef>
              <c:f>'3000'!$C$59</c:f>
              <c:strCache>
                <c:ptCount val="1"/>
                <c:pt idx="0">
                  <c:v>Normalized</c:v>
                </c:pt>
              </c:strCache>
            </c:strRef>
          </c:tx>
          <c:spPr>
            <a:solidFill>
              <a:schemeClr val="accent5"/>
            </a:solidFill>
            <a:ln>
              <a:noFill/>
            </a:ln>
            <a:effectLst/>
          </c:spPr>
          <c:invertIfNegative val="0"/>
          <c:dLbls>
            <c:numFmt formatCode="[$$-409]#,##0.00;[Red]\-[$$-409]#,##0.00" sourceLinked="0"/>
            <c:spPr>
              <a:noFill/>
              <a:ln>
                <a:noFill/>
              </a:ln>
              <a:effectLst/>
            </c:spPr>
            <c:txPr>
              <a:bodyPr rot="-5400000" spcFirstLastPara="1" vertOverflow="ellipsis" wrap="square" anchor="ctr" anchorCtr="1"/>
              <a:lstStyle/>
              <a:p>
                <a:pPr>
                  <a:defRPr sz="1000" b="0" i="0" u="none" strike="noStrike" kern="1200" spc="-1" baseline="0">
                    <a:solidFill>
                      <a:schemeClr val="tx1"/>
                    </a:solidFill>
                    <a:latin typeface="Arial"/>
                    <a:ea typeface="+mn-ea"/>
                    <a:cs typeface="+mn-cs"/>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'3000'!$A$60:$A$62</c:f>
              <c:strCache>
                <c:ptCount val="3"/>
                <c:pt idx="0">
                  <c:v>Total Average</c:v>
                </c:pt>
                <c:pt idx="1">
                  <c:v>Total STD-1</c:v>
                </c:pt>
                <c:pt idx="2">
                  <c:v>Total STD-2</c:v>
                </c:pt>
              </c:strCache>
            </c:strRef>
          </c:cat>
          <c:val>
            <c:numRef>
              <c:f>'3000'!$C$60:$C$62</c:f>
              <c:numCache>
                <c:formatCode>[$$-409]#,##0.00;[Red]\-[$$-409]#,##0.00</c:formatCode>
                <c:ptCount val="3"/>
                <c:pt idx="0">
                  <c:v>199632270</c:v>
                </c:pt>
                <c:pt idx="1">
                  <c:v>696570322.5</c:v>
                </c:pt>
                <c:pt idx="2">
                  <c:v>2438664639</c:v>
                </c:pt>
              </c:numCache>
            </c:numRef>
          </c:val>
          <c:extLst>
            <c:ext xmlns:c16="http://schemas.microsoft.com/office/drawing/2014/chart" uri="{C3380CC4-5D6E-409C-BE32-E72D297353CC}">
              <c16:uniqueId val="{00000001-CA35-4280-9BE3-940C8B1CE786}"/>
            </c:ext>
          </c:extLst>
        </c:ser>
        <c:ser>
          <c:idx val="2"/>
          <c:order val="2"/>
          <c:tx>
            <c:strRef>
              <c:f>'3000'!$D$59</c:f>
              <c:strCache>
                <c:ptCount val="1"/>
                <c:pt idx="0">
                  <c:v>Upper Bound</c:v>
                </c:pt>
              </c:strCache>
            </c:strRef>
          </c:tx>
          <c:spPr>
            <a:solidFill>
              <a:schemeClr val="accent4"/>
            </a:solidFill>
            <a:ln>
              <a:noFill/>
            </a:ln>
            <a:effectLst/>
          </c:spPr>
          <c:invertIfNegative val="0"/>
          <c:dLbls>
            <c:numFmt formatCode="[$$-409]#,##0.00;[Red]\-[$$-409]#,##0.00" sourceLinked="0"/>
            <c:spPr>
              <a:noFill/>
              <a:ln>
                <a:noFill/>
              </a:ln>
              <a:effectLst/>
            </c:spPr>
            <c:txPr>
              <a:bodyPr rot="-5400000" spcFirstLastPara="1" vertOverflow="ellipsis" wrap="square" anchor="ctr" anchorCtr="1"/>
              <a:lstStyle/>
              <a:p>
                <a:pPr>
                  <a:defRPr sz="1000" b="0" i="0" u="none" strike="noStrike" kern="1200" spc="-1" baseline="0">
                    <a:solidFill>
                      <a:schemeClr val="tx1"/>
                    </a:solidFill>
                    <a:latin typeface="Arial"/>
                    <a:ea typeface="+mn-ea"/>
                    <a:cs typeface="+mn-cs"/>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'3000'!$A$60:$A$62</c:f>
              <c:strCache>
                <c:ptCount val="3"/>
                <c:pt idx="0">
                  <c:v>Total Average</c:v>
                </c:pt>
                <c:pt idx="1">
                  <c:v>Total STD-1</c:v>
                </c:pt>
                <c:pt idx="2">
                  <c:v>Total STD-2</c:v>
                </c:pt>
              </c:strCache>
            </c:strRef>
          </c:cat>
          <c:val>
            <c:numRef>
              <c:f>'3000'!$D$62</c:f>
              <c:numCache>
                <c:formatCode>[$$-409]#,##0.00;[Red]\-[$$-409]#,##0.00</c:formatCode>
                <c:ptCount val="1"/>
                <c:pt idx="0">
                  <c:v>47922117000</c:v>
                </c:pt>
              </c:numCache>
            </c:numRef>
          </c:val>
          <c:extLst>
            <c:ext xmlns:c16="http://schemas.microsoft.com/office/drawing/2014/chart" uri="{C3380CC4-5D6E-409C-BE32-E72D297353CC}">
              <c16:uniqueId val="{00000002-CA35-4280-9BE3-940C8B1CE786}"/>
            </c:ext>
          </c:extLst>
        </c:ser>
        <c:dLbls>
          <c:showLegendKey val="0"/>
          <c:showVal val="0"/>
          <c:showCatName val="0"/>
          <c:showSerName val="0"/>
          <c:showPercent val="0"/>
          <c:showBubbleSize val="0"/>
        </c:dLbls>
        <c:gapWidth val="100"/>
        <c:axId val="53948526"/>
        <c:axId val="42351107"/>
      </c:barChart>
      <c:catAx>
        <c:axId val="53948526"/>
        <c:scaling>
          <c:orientation val="minMax"/>
        </c:scaling>
        <c:delete val="0"/>
        <c:axPos val="b"/>
        <c:title>
          <c:tx>
            <c:rich>
              <a:bodyPr rot="0" spcFirstLastPara="1" vertOverflow="ellipsis" vert="horz" wrap="square" anchor="ctr" anchorCtr="1"/>
              <a:lstStyle/>
              <a:p>
                <a:pPr>
                  <a:defRPr sz="900" b="0" i="0" u="none" strike="noStrike" kern="1200" spc="-1" baseline="0">
                    <a:solidFill>
                      <a:schemeClr val="tx1"/>
                    </a:solidFill>
                    <a:latin typeface="Arial"/>
                    <a:ea typeface="+mn-ea"/>
                    <a:cs typeface="+mn-cs"/>
                  </a:defRPr>
                </a:pPr>
                <a:r>
                  <a:rPr lang="en-US" sz="900" b="0" strike="noStrike" spc="-1">
                    <a:latin typeface="Arial"/>
                  </a:rPr>
                  <a:t>Label Class</a:t>
                </a:r>
              </a:p>
            </c:rich>
          </c:tx>
          <c:overlay val="0"/>
          <c:spPr>
            <a:noFill/>
            <a:ln>
              <a:noFill/>
            </a:ln>
            <a:effectLst/>
          </c:spPr>
          <c:txPr>
            <a:bodyPr rot="0" spcFirstLastPara="1" vertOverflow="ellipsis" vert="horz" wrap="square" anchor="ctr" anchorCtr="1"/>
            <a:lstStyle/>
            <a:p>
              <a:pPr>
                <a:defRPr sz="900" b="0" i="0" u="none" strike="noStrike" kern="1200" spc="-1" baseline="0">
                  <a:solidFill>
                    <a:schemeClr val="tx1"/>
                  </a:solidFill>
                  <a:latin typeface="Arial"/>
                  <a:ea typeface="+mn-ea"/>
                  <a:cs typeface="+mn-cs"/>
                </a:defRPr>
              </a:pPr>
              <a:endParaRPr lang="en-US"/>
            </a:p>
          </c:txPr>
        </c:title>
        <c:numFmt formatCode="General" sourceLinked="1"/>
        <c:majorTickMark val="out"/>
        <c:minorTickMark val="none"/>
        <c:tickLblPos val="nextTo"/>
        <c:spPr>
          <a:noFill/>
          <a:ln w="6350" cap="flat" cmpd="sng" algn="ctr">
            <a:solidFill>
              <a:srgbClr val="B3B3B3"/>
            </a:solidFill>
            <a:prstDash val="solid"/>
            <a:round/>
          </a:ln>
          <a:effectLst/>
        </c:spPr>
        <c:txPr>
          <a:bodyPr rot="-60000000" spcFirstLastPara="1" vertOverflow="ellipsis" vert="horz" wrap="square" anchor="ctr" anchorCtr="1"/>
          <a:lstStyle/>
          <a:p>
            <a:pPr>
              <a:defRPr sz="1000" b="0" i="0" u="none" strike="noStrike" kern="1200" spc="-1" baseline="0">
                <a:solidFill>
                  <a:schemeClr val="tx1"/>
                </a:solidFill>
                <a:latin typeface="Arial"/>
                <a:ea typeface="+mn-ea"/>
                <a:cs typeface="+mn-cs"/>
              </a:defRPr>
            </a:pPr>
            <a:endParaRPr lang="en-US"/>
          </a:p>
        </c:txPr>
        <c:crossAx val="42351107"/>
        <c:crosses val="autoZero"/>
        <c:auto val="1"/>
        <c:lblAlgn val="ctr"/>
        <c:lblOffset val="100"/>
        <c:noMultiLvlLbl val="0"/>
      </c:catAx>
      <c:valAx>
        <c:axId val="42351107"/>
        <c:scaling>
          <c:orientation val="minMax"/>
        </c:scaling>
        <c:delete val="0"/>
        <c:axPos val="l"/>
        <c:majorGridlines>
          <c:spPr>
            <a:ln w="6350" cap="flat" cmpd="sng" algn="ctr">
              <a:solidFill>
                <a:srgbClr val="B3B3B3"/>
              </a:solidFill>
              <a:prstDash val="solid"/>
              <a:round/>
            </a:ln>
            <a:effectLst/>
          </c:spPr>
        </c:majorGridlines>
        <c:title>
          <c:tx>
            <c:rich>
              <a:bodyPr rot="-5400000" spcFirstLastPara="1" vertOverflow="ellipsis" vert="horz" wrap="square" anchor="ctr" anchorCtr="1"/>
              <a:lstStyle/>
              <a:p>
                <a:pPr>
                  <a:defRPr sz="900" b="0" i="0" u="none" strike="noStrike" kern="1200" spc="-1" baseline="0">
                    <a:solidFill>
                      <a:schemeClr val="tx1"/>
                    </a:solidFill>
                    <a:latin typeface="Arial"/>
                    <a:ea typeface="+mn-ea"/>
                    <a:cs typeface="+mn-cs"/>
                  </a:defRPr>
                </a:pPr>
                <a:r>
                  <a:rPr lang="en-US" sz="900" b="0" strike="noStrike" spc="-1">
                    <a:latin typeface="Arial"/>
                  </a:rPr>
                  <a:t>Cost (USD)</a:t>
                </a:r>
              </a:p>
            </c:rich>
          </c:tx>
          <c:overlay val="0"/>
          <c:spPr>
            <a:noFill/>
            <a:ln>
              <a:noFill/>
            </a:ln>
            <a:effectLst/>
          </c:spPr>
          <c:txPr>
            <a:bodyPr rot="-5400000" spcFirstLastPara="1" vertOverflow="ellipsis" vert="horz" wrap="square" anchor="ctr" anchorCtr="1"/>
            <a:lstStyle/>
            <a:p>
              <a:pPr>
                <a:defRPr sz="900" b="0" i="0" u="none" strike="noStrike" kern="1200" spc="-1" baseline="0">
                  <a:solidFill>
                    <a:schemeClr val="tx1"/>
                  </a:solidFill>
                  <a:latin typeface="Arial"/>
                  <a:ea typeface="+mn-ea"/>
                  <a:cs typeface="+mn-cs"/>
                </a:defRPr>
              </a:pPr>
              <a:endParaRPr lang="en-US"/>
            </a:p>
          </c:txPr>
        </c:title>
        <c:numFmt formatCode="[$$-409]#,##0.00;[Red]\-[$$-409]#,##0.00" sourceLinked="1"/>
        <c:majorTickMark val="out"/>
        <c:minorTickMark val="none"/>
        <c:tickLblPos val="nextTo"/>
        <c:spPr>
          <a:noFill/>
          <a:ln w="6350" cap="flat" cmpd="sng" algn="ctr">
            <a:solidFill>
              <a:srgbClr val="B3B3B3"/>
            </a:solidFill>
            <a:prstDash val="solid"/>
            <a:round/>
          </a:ln>
          <a:effectLst/>
        </c:spPr>
        <c:txPr>
          <a:bodyPr rot="-60000000" spcFirstLastPara="1" vertOverflow="ellipsis" vert="horz" wrap="square" anchor="ctr" anchorCtr="1"/>
          <a:lstStyle/>
          <a:p>
            <a:pPr>
              <a:defRPr sz="1000" b="0" i="0" u="none" strike="noStrike" kern="1200" spc="-1" baseline="0">
                <a:solidFill>
                  <a:schemeClr val="tx1"/>
                </a:solidFill>
                <a:latin typeface="Arial"/>
                <a:ea typeface="+mn-ea"/>
                <a:cs typeface="+mn-cs"/>
              </a:defRPr>
            </a:pPr>
            <a:endParaRPr lang="en-US"/>
          </a:p>
        </c:txPr>
        <c:crossAx val="53948526"/>
        <c:crosses val="autoZero"/>
        <c:crossBetween val="between"/>
      </c:valAx>
      <c:spPr>
        <a:noFill/>
        <a:ln>
          <a:solidFill>
            <a:srgbClr val="B3B3B3"/>
          </a:solid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spc="-1" baseline="0">
              <a:solidFill>
                <a:schemeClr val="tx1"/>
              </a:solidFill>
              <a:latin typeface="Arial"/>
              <a:ea typeface="+mn-ea"/>
              <a:cs typeface="+mn-cs"/>
            </a:defRPr>
          </a:pPr>
          <a:endParaRPr lang="en-US"/>
        </a:p>
      </c:txPr>
    </c:legend>
    <c:plotVisOnly val="1"/>
    <c:dispBlanksAs val="gap"/>
    <c:showDLblsOverMax val="1"/>
  </c:chart>
  <c:spPr>
    <a:solidFill>
      <a:srgbClr val="FFFFFF"/>
    </a:solidFill>
    <a:ln w="6350" cap="flat" cmpd="sng" algn="ctr">
      <a:noFill/>
      <a:prstDash val="solid"/>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sz="1300" b="0" strike="noStrike" spc="-1">
                <a:latin typeface="Arial"/>
              </a:defRPr>
            </a:pPr>
            <a:r>
              <a:rPr lang="en-US" sz="1300" b="0" strike="noStrike" spc="-1">
                <a:latin typeface="Arial"/>
              </a:rPr>
              <a:t>Cost Estimation of Control Flag Verifed Faults</a:t>
            </a:r>
          </a:p>
        </c:rich>
      </c:tx>
      <c:overlay val="0"/>
      <c:spPr>
        <a:noFill/>
        <a:ln>
          <a:noFill/>
        </a:ln>
      </c:spPr>
    </c:title>
    <c:autoTitleDeleted val="0"/>
    <c:plotArea>
      <c:layout/>
      <c:barChart>
        <c:barDir val="col"/>
        <c:grouping val="clustered"/>
        <c:varyColors val="0"/>
        <c:ser>
          <c:idx val="0"/>
          <c:order val="0"/>
          <c:tx>
            <c:strRef>
              <c:f>Data!$B$58:$B$59</c:f>
              <c:strCache>
                <c:ptCount val="2"/>
                <c:pt idx="0">
                  <c:v>Cost Estimation for Control Flag Identified Through Scanning (Labels Verified)</c:v>
                </c:pt>
                <c:pt idx="1">
                  <c:v>Lower Bound</c:v>
                </c:pt>
              </c:strCache>
            </c:strRef>
          </c:tx>
          <c:spPr>
            <a:solidFill>
              <a:srgbClr val="FFFF38"/>
            </a:solidFill>
            <a:ln>
              <a:noFill/>
            </a:ln>
          </c:spPr>
          <c:invertIfNegative val="0"/>
          <c:dLbls>
            <c:numFmt formatCode="[$$-409]#,##0.00;[Red]\-[$$-409]#,##0.00" sourceLinked="0"/>
            <c:spPr>
              <a:noFill/>
              <a:ln>
                <a:noFill/>
              </a:ln>
              <a:effectLst/>
            </c:spPr>
            <c:txPr>
              <a:bodyPr rot="-5400000"/>
              <a:lstStyle/>
              <a:p>
                <a:pPr>
                  <a:defRPr sz="1000" b="0" strike="noStrike" spc="-1">
                    <a:latin typeface="Arial"/>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Data!$A$60:$A$62</c:f>
              <c:strCache>
                <c:ptCount val="3"/>
                <c:pt idx="0">
                  <c:v>Total Average</c:v>
                </c:pt>
                <c:pt idx="1">
                  <c:v>Total STD-1</c:v>
                </c:pt>
                <c:pt idx="2">
                  <c:v>Total STD-2</c:v>
                </c:pt>
              </c:strCache>
            </c:strRef>
          </c:cat>
          <c:val>
            <c:numRef>
              <c:f>Data!$B$60:$B$62</c:f>
              <c:numCache>
                <c:formatCode>[$$-409]#,##0.00;[Red]\-[$$-409]#,##0.00</c:formatCode>
                <c:ptCount val="3"/>
                <c:pt idx="0">
                  <c:v>2308464</c:v>
                </c:pt>
                <c:pt idx="1">
                  <c:v>5522484</c:v>
                </c:pt>
                <c:pt idx="2">
                  <c:v>8736504</c:v>
                </c:pt>
              </c:numCache>
            </c:numRef>
          </c:val>
          <c:extLst>
            <c:ext xmlns:c16="http://schemas.microsoft.com/office/drawing/2014/chart" uri="{C3380CC4-5D6E-409C-BE32-E72D297353CC}">
              <c16:uniqueId val="{00000000-B194-4C09-8F53-486B7C6F2E3B}"/>
            </c:ext>
          </c:extLst>
        </c:ser>
        <c:ser>
          <c:idx val="1"/>
          <c:order val="1"/>
          <c:tx>
            <c:strRef>
              <c:f>Data!$C$58:$C$59</c:f>
              <c:strCache>
                <c:ptCount val="2"/>
                <c:pt idx="0">
                  <c:v>Cost Estimation for Control Flag Identified Through Scanning (Labels Verified)</c:v>
                </c:pt>
                <c:pt idx="1">
                  <c:v>Normalized</c:v>
                </c:pt>
              </c:strCache>
            </c:strRef>
          </c:tx>
          <c:spPr>
            <a:solidFill>
              <a:srgbClr val="FF972F"/>
            </a:solidFill>
            <a:ln>
              <a:noFill/>
            </a:ln>
          </c:spPr>
          <c:invertIfNegative val="0"/>
          <c:dLbls>
            <c:numFmt formatCode="[$$-409]#,##0.00;[Red]\-[$$-409]#,##0.00" sourceLinked="0"/>
            <c:spPr>
              <a:noFill/>
              <a:ln>
                <a:noFill/>
              </a:ln>
              <a:effectLst/>
            </c:spPr>
            <c:txPr>
              <a:bodyPr rot="-5400000"/>
              <a:lstStyle/>
              <a:p>
                <a:pPr>
                  <a:defRPr sz="1000" b="0" strike="noStrike" spc="-1">
                    <a:latin typeface="Arial"/>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Data!$A$60:$A$62</c:f>
              <c:strCache>
                <c:ptCount val="3"/>
                <c:pt idx="0">
                  <c:v>Total Average</c:v>
                </c:pt>
                <c:pt idx="1">
                  <c:v>Total STD-1</c:v>
                </c:pt>
                <c:pt idx="2">
                  <c:v>Total STD-2</c:v>
                </c:pt>
              </c:strCache>
            </c:strRef>
          </c:cat>
          <c:val>
            <c:numRef>
              <c:f>Data!$C$60:$C$62</c:f>
              <c:numCache>
                <c:formatCode>[$$-409]#,##0.00;[Red]\-[$$-409]#,##0.00</c:formatCode>
                <c:ptCount val="3"/>
                <c:pt idx="0">
                  <c:v>88149314.025974035</c:v>
                </c:pt>
                <c:pt idx="1">
                  <c:v>241667254.74489796</c:v>
                </c:pt>
                <c:pt idx="2">
                  <c:v>394831417.74285716</c:v>
                </c:pt>
              </c:numCache>
            </c:numRef>
          </c:val>
          <c:extLst>
            <c:ext xmlns:c16="http://schemas.microsoft.com/office/drawing/2014/chart" uri="{C3380CC4-5D6E-409C-BE32-E72D297353CC}">
              <c16:uniqueId val="{00000001-B194-4C09-8F53-486B7C6F2E3B}"/>
            </c:ext>
          </c:extLst>
        </c:ser>
        <c:ser>
          <c:idx val="2"/>
          <c:order val="2"/>
          <c:tx>
            <c:strRef>
              <c:f>Data!$D$58:$D$59</c:f>
              <c:strCache>
                <c:ptCount val="2"/>
                <c:pt idx="0">
                  <c:v>Cost Estimation for Control Flag Identified Through Scanning (Labels Verified)</c:v>
                </c:pt>
                <c:pt idx="1">
                  <c:v>Upper Bound</c:v>
                </c:pt>
              </c:strCache>
            </c:strRef>
          </c:tx>
          <c:spPr>
            <a:solidFill>
              <a:srgbClr val="FF0000"/>
            </a:solidFill>
            <a:ln>
              <a:noFill/>
            </a:ln>
          </c:spPr>
          <c:invertIfNegative val="0"/>
          <c:dLbls>
            <c:numFmt formatCode="[$$-409]#,##0.00;[Red]\-[$$-409]#,##0.00" sourceLinked="0"/>
            <c:spPr>
              <a:noFill/>
              <a:ln>
                <a:noFill/>
              </a:ln>
              <a:effectLst/>
            </c:spPr>
            <c:txPr>
              <a:bodyPr rot="-5400000"/>
              <a:lstStyle/>
              <a:p>
                <a:pPr>
                  <a:defRPr sz="1000" b="0" strike="noStrike" spc="-1">
                    <a:latin typeface="Arial"/>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Data!$A$60:$A$62</c:f>
              <c:strCache>
                <c:ptCount val="3"/>
                <c:pt idx="0">
                  <c:v>Total Average</c:v>
                </c:pt>
                <c:pt idx="1">
                  <c:v>Total STD-1</c:v>
                </c:pt>
                <c:pt idx="2">
                  <c:v>Total STD-2</c:v>
                </c:pt>
              </c:strCache>
            </c:strRef>
          </c:cat>
          <c:val>
            <c:numRef>
              <c:f>Data!$D$60:$D$62</c:f>
              <c:numCache>
                <c:formatCode>[$$-409]#,##0.00;[Red]\-[$$-409]#,##0.00</c:formatCode>
                <c:ptCount val="3"/>
                <c:pt idx="0">
                  <c:v>362937930</c:v>
                </c:pt>
                <c:pt idx="1">
                  <c:v>996144954</c:v>
                </c:pt>
                <c:pt idx="2">
                  <c:v>1629351978</c:v>
                </c:pt>
              </c:numCache>
            </c:numRef>
          </c:val>
          <c:extLst>
            <c:ext xmlns:c16="http://schemas.microsoft.com/office/drawing/2014/chart" uri="{C3380CC4-5D6E-409C-BE32-E72D297353CC}">
              <c16:uniqueId val="{00000002-B194-4C09-8F53-486B7C6F2E3B}"/>
            </c:ext>
          </c:extLst>
        </c:ser>
        <c:dLbls>
          <c:showLegendKey val="0"/>
          <c:showVal val="0"/>
          <c:showCatName val="0"/>
          <c:showSerName val="0"/>
          <c:showPercent val="0"/>
          <c:showBubbleSize val="0"/>
        </c:dLbls>
        <c:gapWidth val="100"/>
        <c:axId val="53948526"/>
        <c:axId val="42351107"/>
      </c:barChart>
      <c:catAx>
        <c:axId val="53948526"/>
        <c:scaling>
          <c:orientation val="minMax"/>
        </c:scaling>
        <c:delete val="0"/>
        <c:axPos val="b"/>
        <c:title>
          <c:tx>
            <c:rich>
              <a:bodyPr rot="0"/>
              <a:lstStyle/>
              <a:p>
                <a:pPr>
                  <a:defRPr sz="900" b="0" strike="noStrike" spc="-1">
                    <a:latin typeface="Arial"/>
                  </a:defRPr>
                </a:pPr>
                <a:r>
                  <a:rPr lang="en-US" sz="900" b="0" strike="noStrike" spc="-1">
                    <a:latin typeface="Arial"/>
                  </a:rPr>
                  <a:t>Label Class</a:t>
                </a:r>
              </a:p>
            </c:rich>
          </c:tx>
          <c:overlay val="0"/>
          <c:spPr>
            <a:noFill/>
            <a:ln>
              <a:noFill/>
            </a:ln>
          </c:spPr>
        </c:title>
        <c:numFmt formatCode="General"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42351107"/>
        <c:crosses val="autoZero"/>
        <c:auto val="1"/>
        <c:lblAlgn val="ctr"/>
        <c:lblOffset val="100"/>
        <c:noMultiLvlLbl val="0"/>
      </c:catAx>
      <c:valAx>
        <c:axId val="42351107"/>
        <c:scaling>
          <c:orientation val="minMax"/>
        </c:scaling>
        <c:delete val="0"/>
        <c:axPos val="l"/>
        <c:majorGridlines>
          <c:spPr>
            <a:ln>
              <a:solidFill>
                <a:srgbClr val="B3B3B3"/>
              </a:solidFill>
            </a:ln>
          </c:spPr>
        </c:majorGridlines>
        <c:title>
          <c:tx>
            <c:rich>
              <a:bodyPr rot="-5400000"/>
              <a:lstStyle/>
              <a:p>
                <a:pPr>
                  <a:defRPr sz="900" b="0" strike="noStrike" spc="-1">
                    <a:latin typeface="Arial"/>
                  </a:defRPr>
                </a:pPr>
                <a:r>
                  <a:rPr lang="en-US" sz="900" b="0" strike="noStrike" spc="-1">
                    <a:latin typeface="Arial"/>
                  </a:rPr>
                  <a:t>Cost (USD)</a:t>
                </a:r>
              </a:p>
            </c:rich>
          </c:tx>
          <c:overlay val="0"/>
          <c:spPr>
            <a:noFill/>
            <a:ln>
              <a:noFill/>
            </a:ln>
          </c:spPr>
        </c:title>
        <c:numFmt formatCode="[$$-409]#,##0.00;[Red]\-[$$-409]#,##0.00"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53948526"/>
        <c:crosses val="autoZero"/>
        <c:crossBetween val="between"/>
      </c:valAx>
      <c:spPr>
        <a:noFill/>
        <a:ln>
          <a:solidFill>
            <a:srgbClr val="B3B3B3"/>
          </a:solidFill>
        </a:ln>
      </c:spPr>
    </c:plotArea>
    <c:legend>
      <c:legendPos val="b"/>
      <c:overlay val="0"/>
      <c:spPr>
        <a:noFill/>
        <a:ln>
          <a:noFill/>
        </a:ln>
      </c:spPr>
      <c:txPr>
        <a:bodyPr/>
        <a:lstStyle/>
        <a:p>
          <a:pPr>
            <a:defRPr sz="1000" b="0" strike="noStrike" spc="-1">
              <a:latin typeface="Arial"/>
            </a:defRPr>
          </a:pPr>
          <a:endParaRPr lang="en-US"/>
        </a:p>
      </c:txPr>
    </c:legend>
    <c:plotVisOnly val="1"/>
    <c:dispBlanksAs val="gap"/>
    <c:showDLblsOverMax val="1"/>
  </c:chart>
  <c:spPr>
    <a:solidFill>
      <a:srgbClr val="FFFFFF"/>
    </a:solidFill>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sz="1300" b="0" strike="noStrike" spc="-1">
                <a:latin typeface="Arial"/>
              </a:defRPr>
            </a:pPr>
            <a:r>
              <a:rPr lang="en-US" sz="1300" b="0" strike="noStrike" spc="-1" dirty="0">
                <a:latin typeface="Arial"/>
              </a:rPr>
              <a:t>Normalized Control Flag Identified Flaws</a:t>
            </a:r>
          </a:p>
        </c:rich>
      </c:tx>
      <c:overlay val="0"/>
      <c:spPr>
        <a:noFill/>
        <a:ln>
          <a:noFill/>
        </a:ln>
      </c:spPr>
    </c:title>
    <c:autoTitleDeleted val="0"/>
    <c:plotArea>
      <c:layout>
        <c:manualLayout>
          <c:layoutTarget val="inner"/>
          <c:xMode val="edge"/>
          <c:yMode val="edge"/>
          <c:x val="0.18612352969791443"/>
          <c:y val="8.4518716592814069E-2"/>
          <c:w val="0.79515534181336578"/>
          <c:h val="0.78381838791685032"/>
        </c:manualLayout>
      </c:layout>
      <c:barChart>
        <c:barDir val="col"/>
        <c:grouping val="clustered"/>
        <c:varyColors val="0"/>
        <c:ser>
          <c:idx val="0"/>
          <c:order val="0"/>
          <c:tx>
            <c:strRef>
              <c:f>Data!$B$46</c:f>
              <c:strCache>
                <c:ptCount val="1"/>
                <c:pt idx="0">
                  <c:v>Average</c:v>
                </c:pt>
              </c:strCache>
            </c:strRef>
          </c:tx>
          <c:spPr>
            <a:solidFill>
              <a:srgbClr val="004586"/>
            </a:solidFill>
            <a:ln>
              <a:noFill/>
            </a:ln>
          </c:spPr>
          <c:invertIfNegative val="0"/>
          <c:dLbls>
            <c:numFmt formatCode="[$$-409]#,##0.00;[Red]\-[$$-409]#,##0.00" sourceLinked="0"/>
            <c:spPr>
              <a:noFill/>
              <a:ln>
                <a:noFill/>
              </a:ln>
              <a:effectLst/>
            </c:spPr>
            <c:txPr>
              <a:bodyPr rot="-5400000"/>
              <a:lstStyle/>
              <a:p>
                <a:pPr>
                  <a:defRPr sz="1000" b="0" strike="noStrike" spc="-1">
                    <a:latin typeface="Arial"/>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Data!$A$47:$A$52</c:f>
              <c:strCache>
                <c:ptCount val="6"/>
                <c:pt idx="0">
                  <c:v>Requirements</c:v>
                </c:pt>
                <c:pt idx="1">
                  <c:v>Design</c:v>
                </c:pt>
                <c:pt idx="2">
                  <c:v>Build</c:v>
                </c:pt>
                <c:pt idx="3">
                  <c:v>Test</c:v>
                </c:pt>
                <c:pt idx="4">
                  <c:v>Operation</c:v>
                </c:pt>
                <c:pt idx="5">
                  <c:v>Total</c:v>
                </c:pt>
              </c:strCache>
            </c:strRef>
          </c:cat>
          <c:val>
            <c:numRef>
              <c:f>Data!$B$47:$B$52</c:f>
              <c:numCache>
                <c:formatCode>[$$-409]#,##0.00;[Red]\-[$$-409]#,##0.00</c:formatCode>
                <c:ptCount val="6"/>
                <c:pt idx="0">
                  <c:v>659561.14285714284</c:v>
                </c:pt>
                <c:pt idx="1">
                  <c:v>2365760.6233766233</c:v>
                </c:pt>
                <c:pt idx="2">
                  <c:v>6423407.1688311696</c:v>
                </c:pt>
                <c:pt idx="3">
                  <c:v>12711870.545454547</c:v>
                </c:pt>
                <c:pt idx="4">
                  <c:v>65988714.545454547</c:v>
                </c:pt>
                <c:pt idx="5">
                  <c:v>88149314.025974035</c:v>
                </c:pt>
              </c:numCache>
            </c:numRef>
          </c:val>
          <c:extLst>
            <c:ext xmlns:c16="http://schemas.microsoft.com/office/drawing/2014/chart" uri="{C3380CC4-5D6E-409C-BE32-E72D297353CC}">
              <c16:uniqueId val="{00000000-444F-4D34-8658-A6C64CB805CE}"/>
            </c:ext>
          </c:extLst>
        </c:ser>
        <c:ser>
          <c:idx val="1"/>
          <c:order val="1"/>
          <c:tx>
            <c:strRef>
              <c:f>Data!$C$46</c:f>
              <c:strCache>
                <c:ptCount val="1"/>
                <c:pt idx="0">
                  <c:v>1-Standard Deviation</c:v>
                </c:pt>
              </c:strCache>
            </c:strRef>
          </c:tx>
          <c:spPr>
            <a:solidFill>
              <a:srgbClr val="FF420E"/>
            </a:solidFill>
            <a:ln>
              <a:noFill/>
            </a:ln>
          </c:spPr>
          <c:invertIfNegative val="0"/>
          <c:dPt>
            <c:idx val="4"/>
            <c:invertIfNegative val="0"/>
            <c:bubble3D val="0"/>
            <c:extLst>
              <c:ext xmlns:c16="http://schemas.microsoft.com/office/drawing/2014/chart" uri="{C3380CC4-5D6E-409C-BE32-E72D297353CC}">
                <c16:uniqueId val="{00000001-444F-4D34-8658-A6C64CB805CE}"/>
              </c:ext>
            </c:extLst>
          </c:dPt>
          <c:dLbls>
            <c:dLbl>
              <c:idx val="4"/>
              <c:numFmt formatCode="[$$-409]#,##0.00;[Red]\-[$$-409]#,##0.00" sourceLinked="0"/>
              <c:spPr/>
              <c:txPr>
                <a:bodyPr rot="-5400000" vert="horz"/>
                <a:lstStyle/>
                <a:p>
                  <a:pPr>
                    <a:defRPr sz="1000" b="0" strike="noStrike" spc="-1">
                      <a:latin typeface="Arial"/>
                    </a:defRPr>
                  </a:pPr>
                  <a:endParaRPr lang="en-US"/>
                </a:p>
              </c:txPr>
              <c:dLblPos val="outEnd"/>
              <c:showLegendKey val="0"/>
              <c:showVal val="1"/>
              <c:showCatName val="0"/>
              <c:showSerName val="0"/>
              <c:showPercent val="0"/>
              <c:showBubbleSize val="1"/>
              <c:extLst>
                <c:ext xmlns:c15="http://schemas.microsoft.com/office/drawing/2012/chart" uri="{CE6537A1-D6FC-4f65-9D91-7224C49458BB}"/>
                <c:ext xmlns:c16="http://schemas.microsoft.com/office/drawing/2014/chart" uri="{C3380CC4-5D6E-409C-BE32-E72D297353CC}">
                  <c16:uniqueId val="{00000001-444F-4D34-8658-A6C64CB805CE}"/>
                </c:ext>
              </c:extLst>
            </c:dLbl>
            <c:numFmt formatCode="[$$-409]#,##0.00;[Red]\-[$$-409]#,##0.00" sourceLinked="0"/>
            <c:spPr>
              <a:noFill/>
              <a:ln>
                <a:noFill/>
              </a:ln>
              <a:effectLst/>
            </c:spPr>
            <c:txPr>
              <a:bodyPr rot="-5400000"/>
              <a:lstStyle/>
              <a:p>
                <a:pPr>
                  <a:defRPr sz="1000" b="0" strike="noStrike" spc="-1">
                    <a:latin typeface="Arial"/>
                  </a:defRPr>
                </a:pPr>
                <a:endParaRPr lang="en-US"/>
              </a:p>
            </c:txPr>
            <c:dLblPos val="outEnd"/>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Data!$A$47:$A$52</c:f>
              <c:strCache>
                <c:ptCount val="6"/>
                <c:pt idx="0">
                  <c:v>Requirements</c:v>
                </c:pt>
                <c:pt idx="1">
                  <c:v>Design</c:v>
                </c:pt>
                <c:pt idx="2">
                  <c:v>Build</c:v>
                </c:pt>
                <c:pt idx="3">
                  <c:v>Test</c:v>
                </c:pt>
                <c:pt idx="4">
                  <c:v>Operation</c:v>
                </c:pt>
                <c:pt idx="5">
                  <c:v>Total</c:v>
                </c:pt>
              </c:strCache>
            </c:strRef>
          </c:cat>
          <c:val>
            <c:numRef>
              <c:f>Data!$C$47:$C$52</c:f>
              <c:numCache>
                <c:formatCode>[$$-409]#,##0.00;[Red]\-[$$-409]#,##0.00</c:formatCode>
                <c:ptCount val="6"/>
                <c:pt idx="0">
                  <c:v>1606028.5102040817</c:v>
                </c:pt>
                <c:pt idx="1">
                  <c:v>4029586.5</c:v>
                </c:pt>
                <c:pt idx="2">
                  <c:v>13419575.357142858</c:v>
                </c:pt>
                <c:pt idx="3">
                  <c:v>39646664.663265303</c:v>
                </c:pt>
                <c:pt idx="4">
                  <c:v>182965399.7142857</c:v>
                </c:pt>
                <c:pt idx="5">
                  <c:v>241667254.74489796</c:v>
                </c:pt>
              </c:numCache>
            </c:numRef>
          </c:val>
          <c:extLst>
            <c:ext xmlns:c16="http://schemas.microsoft.com/office/drawing/2014/chart" uri="{C3380CC4-5D6E-409C-BE32-E72D297353CC}">
              <c16:uniqueId val="{00000002-444F-4D34-8658-A6C64CB805CE}"/>
            </c:ext>
          </c:extLst>
        </c:ser>
        <c:ser>
          <c:idx val="2"/>
          <c:order val="2"/>
          <c:tx>
            <c:strRef>
              <c:f>Data!$D$46</c:f>
              <c:strCache>
                <c:ptCount val="1"/>
                <c:pt idx="0">
                  <c:v>2-Standard Deviation</c:v>
                </c:pt>
              </c:strCache>
            </c:strRef>
          </c:tx>
          <c:spPr>
            <a:solidFill>
              <a:srgbClr val="FFD320"/>
            </a:solidFill>
            <a:ln>
              <a:noFill/>
            </a:ln>
          </c:spPr>
          <c:invertIfNegative val="0"/>
          <c:dLbls>
            <c:numFmt formatCode="[$$-409]#,##0.00;[Red]\-[$$-409]#,##0.00" sourceLinked="0"/>
            <c:spPr>
              <a:noFill/>
              <a:ln>
                <a:noFill/>
              </a:ln>
              <a:effectLst/>
            </c:spPr>
            <c:txPr>
              <a:bodyPr rot="-5400000"/>
              <a:lstStyle/>
              <a:p>
                <a:pPr>
                  <a:defRPr sz="1000" b="0" strike="noStrike" spc="-1">
                    <a:latin typeface="Arial"/>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Data!$A$47:$A$52</c:f>
              <c:strCache>
                <c:ptCount val="6"/>
                <c:pt idx="0">
                  <c:v>Requirements</c:v>
                </c:pt>
                <c:pt idx="1">
                  <c:v>Design</c:v>
                </c:pt>
                <c:pt idx="2">
                  <c:v>Build</c:v>
                </c:pt>
                <c:pt idx="3">
                  <c:v>Test</c:v>
                </c:pt>
                <c:pt idx="4">
                  <c:v>Operation</c:v>
                </c:pt>
                <c:pt idx="5">
                  <c:v>Total</c:v>
                </c:pt>
              </c:strCache>
            </c:strRef>
          </c:cat>
          <c:val>
            <c:numRef>
              <c:f>Data!$D$47:$D$52</c:f>
              <c:numCache>
                <c:formatCode>[$$-409]#,##0.00;[Red]\-[$$-409]#,##0.00</c:formatCode>
                <c:ptCount val="6"/>
                <c:pt idx="0">
                  <c:v>2537746.4</c:v>
                </c:pt>
                <c:pt idx="1">
                  <c:v>6096574</c:v>
                </c:pt>
                <c:pt idx="2">
                  <c:v>19018138</c:v>
                </c:pt>
                <c:pt idx="3">
                  <c:v>64585020.571428567</c:v>
                </c:pt>
                <c:pt idx="4">
                  <c:v>302593938.77142859</c:v>
                </c:pt>
                <c:pt idx="5">
                  <c:v>394831417.74285716</c:v>
                </c:pt>
              </c:numCache>
            </c:numRef>
          </c:val>
          <c:extLst>
            <c:ext xmlns:c16="http://schemas.microsoft.com/office/drawing/2014/chart" uri="{C3380CC4-5D6E-409C-BE32-E72D297353CC}">
              <c16:uniqueId val="{00000003-444F-4D34-8658-A6C64CB805CE}"/>
            </c:ext>
          </c:extLst>
        </c:ser>
        <c:dLbls>
          <c:showLegendKey val="0"/>
          <c:showVal val="0"/>
          <c:showCatName val="0"/>
          <c:showSerName val="0"/>
          <c:showPercent val="0"/>
          <c:showBubbleSize val="0"/>
        </c:dLbls>
        <c:gapWidth val="100"/>
        <c:axId val="7425118"/>
        <c:axId val="55313177"/>
      </c:barChart>
      <c:catAx>
        <c:axId val="7425118"/>
        <c:scaling>
          <c:orientation val="minMax"/>
        </c:scaling>
        <c:delete val="0"/>
        <c:axPos val="b"/>
        <c:title>
          <c:tx>
            <c:rich>
              <a:bodyPr rot="0"/>
              <a:lstStyle/>
              <a:p>
                <a:pPr>
                  <a:defRPr sz="900" b="0" strike="noStrike" spc="-1">
                    <a:latin typeface="Arial"/>
                  </a:defRPr>
                </a:pPr>
                <a:r>
                  <a:rPr lang="en-US" sz="900" b="0" strike="noStrike" spc="-1">
                    <a:latin typeface="Arial"/>
                  </a:rPr>
                  <a:t>Product Phase</a:t>
                </a:r>
              </a:p>
            </c:rich>
          </c:tx>
          <c:overlay val="0"/>
          <c:spPr>
            <a:noFill/>
            <a:ln>
              <a:noFill/>
            </a:ln>
          </c:spPr>
        </c:title>
        <c:numFmt formatCode="General"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55313177"/>
        <c:crosses val="autoZero"/>
        <c:auto val="1"/>
        <c:lblAlgn val="ctr"/>
        <c:lblOffset val="100"/>
        <c:noMultiLvlLbl val="0"/>
      </c:catAx>
      <c:valAx>
        <c:axId val="55313177"/>
        <c:scaling>
          <c:orientation val="minMax"/>
        </c:scaling>
        <c:delete val="0"/>
        <c:axPos val="l"/>
        <c:majorGridlines>
          <c:spPr>
            <a:ln>
              <a:solidFill>
                <a:srgbClr val="B3B3B3"/>
              </a:solidFill>
            </a:ln>
          </c:spPr>
        </c:majorGridlines>
        <c:title>
          <c:tx>
            <c:rich>
              <a:bodyPr rot="-5400000"/>
              <a:lstStyle/>
              <a:p>
                <a:pPr>
                  <a:defRPr sz="900" b="0" strike="noStrike" spc="-1">
                    <a:latin typeface="Arial"/>
                  </a:defRPr>
                </a:pPr>
                <a:r>
                  <a:rPr lang="en-US" sz="900" b="0" strike="noStrike" spc="-1">
                    <a:latin typeface="Arial"/>
                  </a:rPr>
                  <a:t>Cost (USD)</a:t>
                </a:r>
              </a:p>
            </c:rich>
          </c:tx>
          <c:overlay val="0"/>
          <c:spPr>
            <a:noFill/>
            <a:ln>
              <a:noFill/>
            </a:ln>
          </c:spPr>
        </c:title>
        <c:numFmt formatCode="[$$-409]#,##0.00;[Red]\-[$$-409]#,##0.00"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7425118"/>
        <c:crosses val="autoZero"/>
        <c:crossBetween val="between"/>
      </c:valAx>
      <c:spPr>
        <a:noFill/>
        <a:ln>
          <a:solidFill>
            <a:srgbClr val="B3B3B3"/>
          </a:solidFill>
        </a:ln>
      </c:spPr>
    </c:plotArea>
    <c:legend>
      <c:legendPos val="b"/>
      <c:overlay val="0"/>
      <c:spPr>
        <a:noFill/>
        <a:ln>
          <a:noFill/>
        </a:ln>
      </c:spPr>
      <c:txPr>
        <a:bodyPr/>
        <a:lstStyle/>
        <a:p>
          <a:pPr>
            <a:defRPr sz="1000" b="0" strike="noStrike" spc="-1">
              <a:latin typeface="Arial"/>
            </a:defRPr>
          </a:pPr>
          <a:endParaRPr lang="en-US"/>
        </a:p>
      </c:txPr>
    </c:legend>
    <c:plotVisOnly val="1"/>
    <c:dispBlanksAs val="gap"/>
    <c:showDLblsOverMax val="1"/>
  </c:chart>
  <c:spPr>
    <a:solidFill>
      <a:srgbClr val="FFFFFF"/>
    </a:solidFill>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sz="1300" b="0" strike="noStrike" spc="-1">
                <a:latin typeface="Arial"/>
              </a:defRPr>
            </a:pPr>
            <a:r>
              <a:rPr lang="en-US" sz="1300" b="0" strike="noStrike" spc="-1" dirty="0">
                <a:latin typeface="Arial"/>
              </a:rPr>
              <a:t>Control Flag Identified Faults</a:t>
            </a:r>
          </a:p>
        </c:rich>
      </c:tx>
      <c:overlay val="0"/>
      <c:spPr>
        <a:noFill/>
        <a:ln>
          <a:noFill/>
        </a:ln>
      </c:spPr>
    </c:title>
    <c:autoTitleDeleted val="0"/>
    <c:plotArea>
      <c:layout/>
      <c:barChart>
        <c:barDir val="col"/>
        <c:grouping val="clustered"/>
        <c:varyColors val="0"/>
        <c:ser>
          <c:idx val="0"/>
          <c:order val="0"/>
          <c:tx>
            <c:strRef>
              <c:f>Data!$B$18</c:f>
              <c:strCache>
                <c:ptCount val="1"/>
                <c:pt idx="0">
                  <c:v>Scan Upper</c:v>
                </c:pt>
              </c:strCache>
            </c:strRef>
          </c:tx>
          <c:spPr>
            <a:solidFill>
              <a:srgbClr val="004586"/>
            </a:solidFill>
            <a:ln>
              <a:noFill/>
            </a:ln>
          </c:spPr>
          <c:invertIfNegative val="0"/>
          <c:dLbls>
            <c:numFmt formatCode="[$$-409]#,##0.00;[Red]\-[$$-409]#,##0.00" sourceLinked="0"/>
            <c:spPr>
              <a:noFill/>
              <a:ln>
                <a:noFill/>
              </a:ln>
              <a:effectLst/>
            </c:spPr>
            <c:txPr>
              <a:bodyPr rot="-5400000"/>
              <a:lstStyle/>
              <a:p>
                <a:pPr>
                  <a:defRPr sz="1000" b="0" strike="noStrike" spc="-1">
                    <a:latin typeface="Arial"/>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Data!$A$19:$A$23</c:f>
              <c:strCache>
                <c:ptCount val="5"/>
                <c:pt idx="0">
                  <c:v>Requirements</c:v>
                </c:pt>
                <c:pt idx="1">
                  <c:v>Design</c:v>
                </c:pt>
                <c:pt idx="2">
                  <c:v>Build</c:v>
                </c:pt>
                <c:pt idx="3">
                  <c:v>Test</c:v>
                </c:pt>
                <c:pt idx="4">
                  <c:v>Operation</c:v>
                </c:pt>
              </c:strCache>
            </c:strRef>
          </c:cat>
          <c:val>
            <c:numRef>
              <c:f>Data!$B$19:$B$23</c:f>
              <c:numCache>
                <c:formatCode>[$$-409]#,##0.00;[Red]\-[$$-409]#,##0.00</c:formatCode>
                <c:ptCount val="5"/>
                <c:pt idx="0">
                  <c:v>2340795.4285714282</c:v>
                </c:pt>
                <c:pt idx="1">
                  <c:v>8396130.8398268409</c:v>
                </c:pt>
                <c:pt idx="2">
                  <c:v>22796797.991341993</c:v>
                </c:pt>
                <c:pt idx="3">
                  <c:v>45114677.818181813</c:v>
                </c:pt>
                <c:pt idx="4">
                  <c:v>234195241.81818181</c:v>
                </c:pt>
              </c:numCache>
            </c:numRef>
          </c:val>
          <c:extLst>
            <c:ext xmlns:c16="http://schemas.microsoft.com/office/drawing/2014/chart" uri="{C3380CC4-5D6E-409C-BE32-E72D297353CC}">
              <c16:uniqueId val="{00000000-C458-4859-834F-20AE7FD49930}"/>
            </c:ext>
          </c:extLst>
        </c:ser>
        <c:ser>
          <c:idx val="1"/>
          <c:order val="1"/>
          <c:tx>
            <c:strRef>
              <c:f>Data!$C$18</c:f>
              <c:strCache>
                <c:ptCount val="1"/>
                <c:pt idx="0">
                  <c:v>Scan Pruned</c:v>
                </c:pt>
              </c:strCache>
            </c:strRef>
          </c:tx>
          <c:spPr>
            <a:solidFill>
              <a:srgbClr val="FF420E"/>
            </a:solidFill>
            <a:ln>
              <a:noFill/>
            </a:ln>
          </c:spPr>
          <c:invertIfNegative val="0"/>
          <c:dLbls>
            <c:numFmt formatCode="[$$-409]#,##0.00;[Red]\-[$$-409]#,##0.00" sourceLinked="0"/>
            <c:spPr>
              <a:noFill/>
              <a:ln>
                <a:noFill/>
              </a:ln>
              <a:effectLst/>
            </c:spPr>
            <c:txPr>
              <a:bodyPr rot="-5400000"/>
              <a:lstStyle/>
              <a:p>
                <a:pPr>
                  <a:defRPr sz="1000" b="0" strike="noStrike" spc="-1">
                    <a:latin typeface="Arial"/>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Data!$A$19:$A$23</c:f>
              <c:strCache>
                <c:ptCount val="5"/>
                <c:pt idx="0">
                  <c:v>Requirements</c:v>
                </c:pt>
                <c:pt idx="1">
                  <c:v>Design</c:v>
                </c:pt>
                <c:pt idx="2">
                  <c:v>Build</c:v>
                </c:pt>
                <c:pt idx="3">
                  <c:v>Test</c:v>
                </c:pt>
                <c:pt idx="4">
                  <c:v>Operation</c:v>
                </c:pt>
              </c:strCache>
            </c:strRef>
          </c:cat>
          <c:val>
            <c:numRef>
              <c:f>Data!$C$19:$C$23</c:f>
              <c:numCache>
                <c:formatCode>[$$-409]#,##0.00;[Red]\-[$$-409]#,##0.00</c:formatCode>
                <c:ptCount val="5"/>
                <c:pt idx="0">
                  <c:v>1260925.7142857141</c:v>
                </c:pt>
                <c:pt idx="1">
                  <c:v>4522777.6623376627</c:v>
                </c:pt>
                <c:pt idx="2">
                  <c:v>12280043.116883118</c:v>
                </c:pt>
                <c:pt idx="3">
                  <c:v>24302105.454545453</c:v>
                </c:pt>
                <c:pt idx="4">
                  <c:v>126154895.45454545</c:v>
                </c:pt>
              </c:numCache>
            </c:numRef>
          </c:val>
          <c:extLst>
            <c:ext xmlns:c16="http://schemas.microsoft.com/office/drawing/2014/chart" uri="{C3380CC4-5D6E-409C-BE32-E72D297353CC}">
              <c16:uniqueId val="{00000001-C458-4859-834F-20AE7FD49930}"/>
            </c:ext>
          </c:extLst>
        </c:ser>
        <c:ser>
          <c:idx val="2"/>
          <c:order val="2"/>
          <c:tx>
            <c:strRef>
              <c:f>Data!$D$18</c:f>
              <c:strCache>
                <c:ptCount val="1"/>
                <c:pt idx="0">
                  <c:v>Scan Developer Verified</c:v>
                </c:pt>
              </c:strCache>
            </c:strRef>
          </c:tx>
          <c:spPr>
            <a:solidFill>
              <a:srgbClr val="FFD320"/>
            </a:solidFill>
            <a:ln>
              <a:noFill/>
            </a:ln>
          </c:spPr>
          <c:invertIfNegative val="0"/>
          <c:dLbls>
            <c:numFmt formatCode="[$$-409]#,##0.00;[Red]\-[$$-409]#,##0.00" sourceLinked="0"/>
            <c:spPr>
              <a:noFill/>
              <a:ln>
                <a:noFill/>
              </a:ln>
              <a:effectLst/>
            </c:spPr>
            <c:txPr>
              <a:bodyPr rot="-5400000"/>
              <a:lstStyle/>
              <a:p>
                <a:pPr>
                  <a:defRPr sz="1000" b="0" strike="noStrike" spc="-1">
                    <a:latin typeface="Arial"/>
                  </a:defRPr>
                </a:pPr>
                <a:endParaRPr lang="en-US"/>
              </a:p>
            </c:txPr>
            <c:showLegendKey val="0"/>
            <c:showVal val="1"/>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Data!$A$19:$A$23</c:f>
              <c:strCache>
                <c:ptCount val="5"/>
                <c:pt idx="0">
                  <c:v>Requirements</c:v>
                </c:pt>
                <c:pt idx="1">
                  <c:v>Design</c:v>
                </c:pt>
                <c:pt idx="2">
                  <c:v>Build</c:v>
                </c:pt>
                <c:pt idx="3">
                  <c:v>Test</c:v>
                </c:pt>
                <c:pt idx="4">
                  <c:v>Operation</c:v>
                </c:pt>
              </c:strCache>
            </c:strRef>
          </c:cat>
          <c:val>
            <c:numRef>
              <c:f>Data!$D$19:$D$23</c:f>
              <c:numCache>
                <c:formatCode>[$$-409]#,##0.00;[Red]\-[$$-409]#,##0.00</c:formatCode>
                <c:ptCount val="5"/>
                <c:pt idx="0">
                  <c:v>659561.14285714284</c:v>
                </c:pt>
                <c:pt idx="1">
                  <c:v>2365760.6233766233</c:v>
                </c:pt>
                <c:pt idx="2">
                  <c:v>6423407.1688311696</c:v>
                </c:pt>
                <c:pt idx="3">
                  <c:v>12711870.545454547</c:v>
                </c:pt>
                <c:pt idx="4">
                  <c:v>65988714.545454547</c:v>
                </c:pt>
              </c:numCache>
            </c:numRef>
          </c:val>
          <c:extLst>
            <c:ext xmlns:c16="http://schemas.microsoft.com/office/drawing/2014/chart" uri="{C3380CC4-5D6E-409C-BE32-E72D297353CC}">
              <c16:uniqueId val="{00000002-C458-4859-834F-20AE7FD49930}"/>
            </c:ext>
          </c:extLst>
        </c:ser>
        <c:dLbls>
          <c:showLegendKey val="0"/>
          <c:showVal val="0"/>
          <c:showCatName val="0"/>
          <c:showSerName val="0"/>
          <c:showPercent val="0"/>
          <c:showBubbleSize val="0"/>
        </c:dLbls>
        <c:gapWidth val="100"/>
        <c:axId val="61794089"/>
        <c:axId val="8411788"/>
      </c:barChart>
      <c:catAx>
        <c:axId val="61794089"/>
        <c:scaling>
          <c:orientation val="minMax"/>
        </c:scaling>
        <c:delete val="0"/>
        <c:axPos val="b"/>
        <c:title>
          <c:tx>
            <c:rich>
              <a:bodyPr rot="0"/>
              <a:lstStyle/>
              <a:p>
                <a:pPr>
                  <a:defRPr sz="900" b="0" strike="noStrike" spc="-1">
                    <a:latin typeface="Arial"/>
                  </a:defRPr>
                </a:pPr>
                <a:r>
                  <a:rPr lang="en-US" sz="900" b="0" strike="noStrike" spc="-1">
                    <a:latin typeface="Arial"/>
                  </a:rPr>
                  <a:t>Product Phase</a:t>
                </a:r>
              </a:p>
            </c:rich>
          </c:tx>
          <c:overlay val="0"/>
          <c:spPr>
            <a:noFill/>
            <a:ln>
              <a:noFill/>
            </a:ln>
          </c:spPr>
        </c:title>
        <c:numFmt formatCode="General"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8411788"/>
        <c:crosses val="autoZero"/>
        <c:auto val="1"/>
        <c:lblAlgn val="ctr"/>
        <c:lblOffset val="100"/>
        <c:noMultiLvlLbl val="0"/>
      </c:catAx>
      <c:valAx>
        <c:axId val="8411788"/>
        <c:scaling>
          <c:orientation val="minMax"/>
        </c:scaling>
        <c:delete val="0"/>
        <c:axPos val="l"/>
        <c:majorGridlines>
          <c:spPr>
            <a:ln>
              <a:solidFill>
                <a:srgbClr val="B3B3B3"/>
              </a:solidFill>
            </a:ln>
          </c:spPr>
        </c:majorGridlines>
        <c:title>
          <c:tx>
            <c:rich>
              <a:bodyPr rot="-5400000"/>
              <a:lstStyle/>
              <a:p>
                <a:pPr>
                  <a:defRPr sz="900" b="0" strike="noStrike" spc="-1">
                    <a:latin typeface="Arial"/>
                  </a:defRPr>
                </a:pPr>
                <a:r>
                  <a:rPr lang="en-US" sz="900" b="0" strike="noStrike" spc="-1">
                    <a:latin typeface="Arial"/>
                  </a:rPr>
                  <a:t>Cost in USD</a:t>
                </a:r>
              </a:p>
            </c:rich>
          </c:tx>
          <c:overlay val="0"/>
          <c:spPr>
            <a:noFill/>
            <a:ln>
              <a:noFill/>
            </a:ln>
          </c:spPr>
        </c:title>
        <c:numFmt formatCode="[$$-409]#,##0.00;[Red]\-[$$-409]#,##0.00" sourceLinked="1"/>
        <c:majorTickMark val="out"/>
        <c:minorTickMark val="none"/>
        <c:tickLblPos val="nextTo"/>
        <c:spPr>
          <a:ln>
            <a:solidFill>
              <a:srgbClr val="B3B3B3"/>
            </a:solidFill>
          </a:ln>
        </c:spPr>
        <c:txPr>
          <a:bodyPr/>
          <a:lstStyle/>
          <a:p>
            <a:pPr>
              <a:defRPr sz="1000" b="0" strike="noStrike" spc="-1">
                <a:latin typeface="Arial"/>
              </a:defRPr>
            </a:pPr>
            <a:endParaRPr lang="en-US"/>
          </a:p>
        </c:txPr>
        <c:crossAx val="61794089"/>
        <c:crosses val="autoZero"/>
        <c:crossBetween val="between"/>
      </c:valAx>
      <c:spPr>
        <a:noFill/>
        <a:ln>
          <a:solidFill>
            <a:srgbClr val="B3B3B3"/>
          </a:solidFill>
        </a:ln>
      </c:spPr>
    </c:plotArea>
    <c:legend>
      <c:legendPos val="b"/>
      <c:overlay val="0"/>
      <c:spPr>
        <a:noFill/>
        <a:ln>
          <a:noFill/>
        </a:ln>
      </c:spPr>
      <c:txPr>
        <a:bodyPr/>
        <a:lstStyle/>
        <a:p>
          <a:pPr>
            <a:defRPr sz="1000" b="0" strike="noStrike" spc="-1">
              <a:latin typeface="Arial"/>
            </a:defRPr>
          </a:pPr>
          <a:endParaRPr lang="en-US"/>
        </a:p>
      </c:txPr>
    </c:legend>
    <c:plotVisOnly val="1"/>
    <c:dispBlanksAs val="gap"/>
    <c:showDLblsOverMax val="1"/>
  </c:chart>
  <c:spPr>
    <a:solidFill>
      <a:srgbClr val="FFFFFF"/>
    </a:solidFill>
    <a:ln>
      <a:noFill/>
    </a:ln>
  </c:sp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A5A62-FFFC-43F1-BBCE-7B0617E9EA04}" type="datetimeFigureOut">
              <a:rPr lang="en-US" smtClean="0"/>
              <a:t>4/8/2022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92638-B395-4EEB-9053-3B9725E3C4A7}" type="slidenum">
              <a:rPr lang="en-US" smtClean="0"/>
              <a:t>‹#›</a:t>
            </a:fld>
            <a:endParaRPr lang="en-US" dirty="0"/>
          </a:p>
        </p:txBody>
      </p:sp>
    </p:spTree>
    <p:extLst>
      <p:ext uri="{BB962C8B-B14F-4D97-AF65-F5344CB8AC3E}">
        <p14:creationId xmlns:p14="http://schemas.microsoft.com/office/powerpoint/2010/main" val="105335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mailto:craig.m.valine@intel.com" TargetMode="External"/><Relationship Id="rId7" Type="http://schemas.openxmlformats.org/officeDocument/2006/relationships/hyperlink" Target="mailto:niranjan.hasabnis@intel.com"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mailto:justin.gottschlich@intel.com" TargetMode="External"/><Relationship Id="rId5" Type="http://schemas.openxmlformats.org/officeDocument/2006/relationships/hyperlink" Target="mailto:prasanna.rupasinghe@intel.com" TargetMode="External"/><Relationship Id="rId4" Type="http://schemas.openxmlformats.org/officeDocument/2006/relationships/hyperlink" Target="mailto:jim.s.baca@intel.co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t>
            </a:r>
          </a:p>
          <a:p>
            <a:r>
              <a:rPr lang="en-US" dirty="0"/>
              <a:t>I would like to take the opportunity to present a joint effort with many supporters.The technologies are based in storage and are transferable to other adjacent technologies. Many of these technologies are patent pending being Intel exclusive technologies.</a:t>
            </a:r>
          </a:p>
        </p:txBody>
      </p:sp>
      <p:sp>
        <p:nvSpPr>
          <p:cNvPr id="4" name="Slide Number Placeholder 3"/>
          <p:cNvSpPr>
            <a:spLocks noGrp="1"/>
          </p:cNvSpPr>
          <p:nvPr>
            <p:ph type="sldNum" sz="quarter" idx="10"/>
          </p:nvPr>
        </p:nvSpPr>
        <p:spPr/>
        <p:txBody>
          <a:bodyPr/>
          <a:lstStyle/>
          <a:p>
            <a:fld id="{71C92638-B395-4EEB-9053-3B9725E3C4A7}" type="slidenum">
              <a:rPr lang="en-US" smtClean="0"/>
              <a:t>1</a:t>
            </a:fld>
            <a:endParaRPr lang="en-US" dirty="0"/>
          </a:p>
        </p:txBody>
      </p:sp>
    </p:spTree>
    <p:extLst>
      <p:ext uri="{BB962C8B-B14F-4D97-AF65-F5344CB8AC3E}">
        <p14:creationId xmlns:p14="http://schemas.microsoft.com/office/powerpoint/2010/main" val="850802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pPr>
              <a:defRPr/>
            </a:pPr>
            <a:fld id="{3041748B-2EB0-DD40-BBB6-36C1E0DB82D6}" type="slidenum">
              <a:rPr lang="en-US" smtClean="0"/>
              <a:pPr>
                <a:defRPr/>
              </a:pPr>
              <a:t>22</a:t>
            </a:fld>
            <a:endParaRPr lang="en-US" dirty="0"/>
          </a:p>
        </p:txBody>
      </p:sp>
    </p:spTree>
    <p:extLst>
      <p:ext uri="{BB962C8B-B14F-4D97-AF65-F5344CB8AC3E}">
        <p14:creationId xmlns:p14="http://schemas.microsoft.com/office/powerpoint/2010/main" val="2945657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Hi Craig,</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Great find! I agree with your analysis of the code and the findings that the code will break, if any of the following conditions are true:</a:t>
            </a: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If </a:t>
            </a:r>
            <a:r>
              <a:rPr lang="en-US" sz="1800" dirty="0" err="1">
                <a:effectLst/>
                <a:latin typeface="Calibri" panose="020F0502020204030204" pitchFamily="34" charset="0"/>
                <a:ea typeface="Times New Roman" panose="02020603050405020304" pitchFamily="18" charset="0"/>
              </a:rPr>
              <a:t>dieIdx</a:t>
            </a:r>
            <a:r>
              <a:rPr lang="en-US" sz="1800" dirty="0">
                <a:effectLst/>
                <a:latin typeface="Calibri" panose="020F0502020204030204" pitchFamily="34" charset="0"/>
                <a:ea typeface="Times New Roman" panose="02020603050405020304" pitchFamily="18" charset="0"/>
              </a:rPr>
              <a:t> could be 0 (writing before start of the array)</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If the number of elements in the array are some odd number (writing past end of the array)</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I initially flagged it as problematic because the code operates on certain assumptions (such as 4-byte alignment of </a:t>
            </a:r>
            <a:r>
              <a:rPr lang="en-US" sz="1800" dirty="0" err="1">
                <a:effectLst/>
                <a:latin typeface="Calibri" panose="020F0502020204030204" pitchFamily="34" charset="0"/>
                <a:ea typeface="Calibri" panose="020F0502020204030204" pitchFamily="34" charset="0"/>
              </a:rPr>
              <a:t>activeDice</a:t>
            </a:r>
            <a:r>
              <a:rPr lang="en-US" sz="1800" dirty="0">
                <a:effectLst/>
                <a:latin typeface="Calibri" panose="020F0502020204030204" pitchFamily="34" charset="0"/>
                <a:ea typeface="Calibri" panose="020F0502020204030204" pitchFamily="34" charset="0"/>
              </a:rPr>
              <a:t> array and </a:t>
            </a:r>
            <a:r>
              <a:rPr lang="en-US" sz="1800" dirty="0" err="1">
                <a:effectLst/>
                <a:latin typeface="Calibri" panose="020F0502020204030204" pitchFamily="34" charset="0"/>
                <a:ea typeface="Calibri" panose="020F0502020204030204" pitchFamily="34" charset="0"/>
              </a:rPr>
              <a:t>dieIdx</a:t>
            </a:r>
            <a:r>
              <a:rPr lang="en-US" sz="1800" dirty="0">
                <a:effectLst/>
                <a:latin typeface="Calibri" panose="020F0502020204030204" pitchFamily="34" charset="0"/>
                <a:ea typeface="Calibri" panose="020F0502020204030204" pitchFamily="34" charset="0"/>
              </a:rPr>
              <a:t> is not 0), none of which are enforced (e.g., assert or exceptions) in the code. At the very least, I feel that these assumptions should be enforced in the code.</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Thanks,</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Niranjan.</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rPr>
              <a:t>From: </a:t>
            </a:r>
            <a:r>
              <a:rPr lang="en-US" sz="1800" dirty="0">
                <a:solidFill>
                  <a:srgbClr val="000000"/>
                </a:solidFill>
                <a:effectLst/>
                <a:latin typeface="Calibri" panose="020F0502020204030204" pitchFamily="34" charset="0"/>
                <a:ea typeface="Calibri" panose="020F0502020204030204" pitchFamily="34" charset="0"/>
              </a:rPr>
              <a:t>"Valine, Craig M" &lt;</a:t>
            </a:r>
            <a:r>
              <a:rPr lang="en-US" sz="1800" u="sng" dirty="0">
                <a:solidFill>
                  <a:srgbClr val="000000"/>
                </a:solidFill>
                <a:effectLst/>
                <a:latin typeface="Calibri" panose="020F0502020204030204" pitchFamily="34" charset="0"/>
                <a:ea typeface="Calibri" panose="020F0502020204030204" pitchFamily="34" charset="0"/>
                <a:hlinkClick r:id="rId3"/>
              </a:rPr>
              <a:t>craig.m.valine@intel.com</a:t>
            </a:r>
            <a:r>
              <a:rPr lang="en-US" sz="1800" dirty="0">
                <a:solidFill>
                  <a:srgbClr val="000000"/>
                </a:solidFill>
                <a:effectLst/>
                <a:latin typeface="Calibri" panose="020F0502020204030204" pitchFamily="34" charset="0"/>
                <a:ea typeface="Calibri" panose="020F0502020204030204" pitchFamily="34" charset="0"/>
              </a:rPr>
              <a:t>&gt;</a:t>
            </a:r>
            <a:br>
              <a:rPr lang="en-US" sz="1800" dirty="0">
                <a:solidFill>
                  <a:srgbClr val="000000"/>
                </a:solidFill>
                <a:effectLst/>
                <a:latin typeface="Calibri" panose="020F0502020204030204" pitchFamily="34" charset="0"/>
                <a:ea typeface="Calibri" panose="020F0502020204030204" pitchFamily="34" charset="0"/>
              </a:rPr>
            </a:br>
            <a:r>
              <a:rPr lang="en-US" sz="1800" b="1" dirty="0">
                <a:solidFill>
                  <a:srgbClr val="000000"/>
                </a:solidFill>
                <a:effectLst/>
                <a:latin typeface="Calibri" panose="020F0502020204030204" pitchFamily="34" charset="0"/>
                <a:ea typeface="Calibri" panose="020F0502020204030204" pitchFamily="34" charset="0"/>
              </a:rPr>
              <a:t>Date: </a:t>
            </a:r>
            <a:r>
              <a:rPr lang="en-US" sz="1800" dirty="0">
                <a:solidFill>
                  <a:srgbClr val="000000"/>
                </a:solidFill>
                <a:effectLst/>
                <a:latin typeface="Calibri" panose="020F0502020204030204" pitchFamily="34" charset="0"/>
                <a:ea typeface="Calibri" panose="020F0502020204030204" pitchFamily="34" charset="0"/>
              </a:rPr>
              <a:t>Tuesday, August 17, 2021 at 1:50 PM</a:t>
            </a:r>
            <a:br>
              <a:rPr lang="en-US" sz="1800" dirty="0">
                <a:solidFill>
                  <a:srgbClr val="000000"/>
                </a:solidFill>
                <a:effectLst/>
                <a:latin typeface="Calibri" panose="020F0502020204030204" pitchFamily="34" charset="0"/>
                <a:ea typeface="Calibri" panose="020F0502020204030204" pitchFamily="34" charset="0"/>
              </a:rPr>
            </a:br>
            <a:r>
              <a:rPr lang="en-US" sz="1800" b="1" dirty="0">
                <a:solidFill>
                  <a:srgbClr val="000000"/>
                </a:solidFill>
                <a:effectLst/>
                <a:latin typeface="Calibri" panose="020F0502020204030204" pitchFamily="34" charset="0"/>
                <a:ea typeface="Calibri" panose="020F0502020204030204" pitchFamily="34" charset="0"/>
              </a:rPr>
              <a:t>To: </a:t>
            </a:r>
            <a:r>
              <a:rPr lang="en-US" sz="1800" dirty="0">
                <a:solidFill>
                  <a:srgbClr val="000000"/>
                </a:solidFill>
                <a:effectLst/>
                <a:latin typeface="Calibri" panose="020F0502020204030204" pitchFamily="34" charset="0"/>
                <a:ea typeface="Calibri" panose="020F0502020204030204" pitchFamily="34" charset="0"/>
              </a:rPr>
              <a:t>"Baca, Jim S" &lt;</a:t>
            </a:r>
            <a:r>
              <a:rPr lang="en-US" sz="1800" u="sng" dirty="0">
                <a:solidFill>
                  <a:srgbClr val="000000"/>
                </a:solidFill>
                <a:effectLst/>
                <a:latin typeface="Calibri" panose="020F0502020204030204" pitchFamily="34" charset="0"/>
                <a:ea typeface="Calibri" panose="020F0502020204030204" pitchFamily="34" charset="0"/>
                <a:hlinkClick r:id="rId4"/>
              </a:rPr>
              <a:t>jim.s.baca@intel.com</a:t>
            </a:r>
            <a:r>
              <a:rPr lang="en-US" sz="1800" dirty="0">
                <a:solidFill>
                  <a:srgbClr val="000000"/>
                </a:solidFill>
                <a:effectLst/>
                <a:latin typeface="Calibri" panose="020F0502020204030204" pitchFamily="34" charset="0"/>
                <a:ea typeface="Calibri" panose="020F0502020204030204" pitchFamily="34" charset="0"/>
              </a:rPr>
              <a:t>&gt;, "Rupasinghe, Prasanna" &lt;</a:t>
            </a:r>
            <a:r>
              <a:rPr lang="en-US" sz="1800" u="sng" dirty="0">
                <a:solidFill>
                  <a:srgbClr val="000000"/>
                </a:solidFill>
                <a:effectLst/>
                <a:latin typeface="Calibri" panose="020F0502020204030204" pitchFamily="34" charset="0"/>
                <a:ea typeface="Calibri" panose="020F0502020204030204" pitchFamily="34" charset="0"/>
                <a:hlinkClick r:id="rId5"/>
              </a:rPr>
              <a:t>prasanna.rupasinghe@intel.com</a:t>
            </a:r>
            <a:r>
              <a:rPr lang="en-US" sz="1800" dirty="0">
                <a:solidFill>
                  <a:srgbClr val="000000"/>
                </a:solidFill>
                <a:effectLst/>
                <a:latin typeface="Calibri" panose="020F0502020204030204" pitchFamily="34" charset="0"/>
                <a:ea typeface="Calibri" panose="020F0502020204030204" pitchFamily="34" charset="0"/>
              </a:rPr>
              <a:t>&gt;, "Gottschlich, Justin" &lt;</a:t>
            </a:r>
            <a:r>
              <a:rPr lang="en-US" sz="1800" u="sng" dirty="0">
                <a:solidFill>
                  <a:srgbClr val="000000"/>
                </a:solidFill>
                <a:effectLst/>
                <a:latin typeface="Calibri" panose="020F0502020204030204" pitchFamily="34" charset="0"/>
                <a:ea typeface="Calibri" panose="020F0502020204030204" pitchFamily="34" charset="0"/>
                <a:hlinkClick r:id="rId6"/>
              </a:rPr>
              <a:t>justin.gottschlich@intel.com</a:t>
            </a:r>
            <a:r>
              <a:rPr lang="en-US" sz="1800" dirty="0">
                <a:solidFill>
                  <a:srgbClr val="000000"/>
                </a:solidFill>
                <a:effectLst/>
                <a:latin typeface="Calibri" panose="020F0502020204030204" pitchFamily="34" charset="0"/>
                <a:ea typeface="Calibri" panose="020F0502020204030204" pitchFamily="34" charset="0"/>
              </a:rPr>
              <a:t>&gt;, Niranjan Hasabnis &lt;</a:t>
            </a:r>
            <a:r>
              <a:rPr lang="en-US" sz="1800" u="sng" dirty="0">
                <a:solidFill>
                  <a:srgbClr val="000000"/>
                </a:solidFill>
                <a:effectLst/>
                <a:latin typeface="Calibri" panose="020F0502020204030204" pitchFamily="34" charset="0"/>
                <a:ea typeface="Calibri" panose="020F0502020204030204" pitchFamily="34" charset="0"/>
                <a:hlinkClick r:id="rId7"/>
              </a:rPr>
              <a:t>niranjan.hasabnis@intel.com</a:t>
            </a:r>
            <a:r>
              <a:rPr lang="en-US" sz="1800" dirty="0">
                <a:solidFill>
                  <a:srgbClr val="000000"/>
                </a:solidFill>
                <a:effectLst/>
                <a:latin typeface="Calibri" panose="020F0502020204030204" pitchFamily="34" charset="0"/>
                <a:ea typeface="Calibri" panose="020F0502020204030204" pitchFamily="34" charset="0"/>
              </a:rPr>
              <a:t>&gt;</a:t>
            </a:r>
            <a:br>
              <a:rPr lang="en-US" sz="1800" dirty="0">
                <a:solidFill>
                  <a:srgbClr val="000000"/>
                </a:solidFill>
                <a:effectLst/>
                <a:latin typeface="Calibri" panose="020F0502020204030204" pitchFamily="34" charset="0"/>
                <a:ea typeface="Calibri" panose="020F0502020204030204" pitchFamily="34" charset="0"/>
              </a:rPr>
            </a:br>
            <a:r>
              <a:rPr lang="en-US" sz="1800" b="1" dirty="0">
                <a:solidFill>
                  <a:srgbClr val="000000"/>
                </a:solidFill>
                <a:effectLst/>
                <a:latin typeface="Calibri" panose="020F0502020204030204" pitchFamily="34" charset="0"/>
                <a:ea typeface="Calibri" panose="020F0502020204030204" pitchFamily="34" charset="0"/>
              </a:rPr>
              <a:t>Subject: </a:t>
            </a:r>
            <a:r>
              <a:rPr lang="en-US" sz="1800" dirty="0" err="1">
                <a:solidFill>
                  <a:srgbClr val="000000"/>
                </a:solidFill>
                <a:effectLst/>
                <a:latin typeface="Calibri" panose="020F0502020204030204" pitchFamily="34" charset="0"/>
                <a:ea typeface="Calibri" panose="020F0502020204030204" pitchFamily="34" charset="0"/>
              </a:rPr>
              <a:t>ControlFlag</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Hey Niranjan,</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I do not believe that this is a functional issue but the information to determine this needs context and constraints outside of the function being flagged. Here is a quick explanation (full code at end). At the very least the code is prone to future issues as written. With just the context of the function, I would consider an issue.</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if ((</a:t>
            </a:r>
            <a:r>
              <a:rPr lang="en-US" sz="1800" dirty="0" err="1">
                <a:solidFill>
                  <a:srgbClr val="FF0000"/>
                </a:solidFill>
                <a:effectLst/>
                <a:latin typeface="Calibri" panose="020F0502020204030204" pitchFamily="34" charset="0"/>
                <a:ea typeface="Calibri" panose="020F0502020204030204" pitchFamily="34" charset="0"/>
              </a:rPr>
              <a:t>uintptr_t</a:t>
            </a:r>
            <a:r>
              <a:rPr lang="en-US" sz="1800" dirty="0">
                <a:solidFill>
                  <a:srgbClr val="FF0000"/>
                </a:solidFill>
                <a:effectLst/>
                <a:latin typeface="Calibri" panose="020F0502020204030204" pitchFamily="34" charset="0"/>
                <a:ea typeface="Calibri" panose="020F0502020204030204" pitchFamily="34" charset="0"/>
              </a:rPr>
              <a:t>)&amp;</a:t>
            </a:r>
            <a:r>
              <a:rPr lang="en-US" sz="1800" dirty="0" err="1">
                <a:solidFill>
                  <a:srgbClr val="FF0000"/>
                </a:solidFill>
                <a:effectLst/>
                <a:latin typeface="Calibri" panose="020F0502020204030204" pitchFamily="34" charset="0"/>
                <a:ea typeface="Calibri" panose="020F0502020204030204" pitchFamily="34" charset="0"/>
              </a:rPr>
              <a:t>SysState</a:t>
            </a:r>
            <a:r>
              <a:rPr lang="en-US" sz="1800" dirty="0">
                <a:solidFill>
                  <a:srgbClr val="FF0000"/>
                </a:solidFill>
                <a:effectLst/>
                <a:latin typeface="Calibri" panose="020F0502020204030204" pitchFamily="34" charset="0"/>
                <a:ea typeface="Calibri" panose="020F0502020204030204" pitchFamily="34" charset="0"/>
              </a:rPr>
              <a:t>[</a:t>
            </a:r>
            <a:r>
              <a:rPr lang="en-US" sz="1800" dirty="0" err="1">
                <a:solidFill>
                  <a:srgbClr val="FF0000"/>
                </a:solidFill>
                <a:effectLst/>
                <a:latin typeface="Calibri" panose="020F0502020204030204" pitchFamily="34" charset="0"/>
                <a:ea typeface="Calibri" panose="020F0502020204030204" pitchFamily="34" charset="0"/>
              </a:rPr>
              <a:t>SysStateIdx</a:t>
            </a:r>
            <a:r>
              <a:rPr lang="en-US" sz="1800" dirty="0">
                <a:solidFill>
                  <a:srgbClr val="FF0000"/>
                </a:solidFill>
                <a:effectLst/>
                <a:latin typeface="Calibri" panose="020F0502020204030204" pitchFamily="34" charset="0"/>
                <a:ea typeface="Calibri" panose="020F0502020204030204" pitchFamily="34" charset="0"/>
              </a:rPr>
              <a:t>].</a:t>
            </a:r>
            <a:r>
              <a:rPr lang="en-US" sz="1800" dirty="0" err="1">
                <a:solidFill>
                  <a:srgbClr val="FF0000"/>
                </a:solidFill>
                <a:effectLst/>
                <a:latin typeface="Calibri" panose="020F0502020204030204" pitchFamily="34" charset="0"/>
                <a:ea typeface="Calibri" panose="020F0502020204030204" pitchFamily="34" charset="0"/>
              </a:rPr>
              <a:t>activeDice</a:t>
            </a:r>
            <a:r>
              <a:rPr lang="en-US" sz="1800" dirty="0">
                <a:solidFill>
                  <a:srgbClr val="FF0000"/>
                </a:solidFill>
                <a:effectLst/>
                <a:latin typeface="Calibri" panose="020F0502020204030204" pitchFamily="34" charset="0"/>
                <a:ea typeface="Calibri" panose="020F0502020204030204" pitchFamily="34" charset="0"/>
              </a:rPr>
              <a:t>[</a:t>
            </a:r>
            <a:r>
              <a:rPr lang="en-US" sz="1800" dirty="0" err="1">
                <a:solidFill>
                  <a:srgbClr val="FF0000"/>
                </a:solidFill>
                <a:effectLst/>
                <a:latin typeface="Calibri" panose="020F0502020204030204" pitchFamily="34" charset="0"/>
                <a:ea typeface="Calibri" panose="020F0502020204030204" pitchFamily="34" charset="0"/>
              </a:rPr>
              <a:t>dieIdx</a:t>
            </a:r>
            <a:r>
              <a:rPr lang="en-US" sz="1800" dirty="0">
                <a:solidFill>
                  <a:srgbClr val="FF0000"/>
                </a:solidFill>
                <a:effectLst/>
                <a:latin typeface="Calibri" panose="020F0502020204030204" pitchFamily="34" charset="0"/>
                <a:ea typeface="Calibri" panose="020F0502020204030204" pitchFamily="34" charset="0"/>
              </a:rPr>
              <a:t>] % 4)  //RMW upper word</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The above array is uint16. The %4 will return 0 or 2 depending on the element. The first element is a length. </a:t>
            </a:r>
            <a:r>
              <a:rPr lang="en-US" sz="1800" dirty="0" err="1">
                <a:effectLst/>
                <a:latin typeface="Calibri" panose="020F0502020204030204" pitchFamily="34" charset="0"/>
                <a:ea typeface="Calibri" panose="020F0502020204030204" pitchFamily="34" charset="0"/>
              </a:rPr>
              <a:t>dieIndex</a:t>
            </a:r>
            <a:r>
              <a:rPr lang="en-US" sz="1800" dirty="0">
                <a:effectLst/>
                <a:latin typeface="Calibri" panose="020F0502020204030204" pitchFamily="34" charset="0"/>
                <a:ea typeface="Calibri" panose="020F0502020204030204" pitchFamily="34" charset="0"/>
              </a:rPr>
              <a:t> will always be &gt;0. Index zero is a length.</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tempDiePtr</a:t>
            </a:r>
            <a:r>
              <a:rPr lang="en-US" sz="1800" dirty="0">
                <a:effectLst/>
                <a:latin typeface="Calibri" panose="020F0502020204030204" pitchFamily="34" charset="0"/>
                <a:ea typeface="Calibri" panose="020F0502020204030204" pitchFamily="34" charset="0"/>
              </a:rPr>
              <a:t> = &amp;</a:t>
            </a:r>
            <a:r>
              <a:rPr lang="en-US" sz="1800" dirty="0" err="1">
                <a:effectLst/>
                <a:latin typeface="Calibri" panose="020F0502020204030204" pitchFamily="34" charset="0"/>
                <a:ea typeface="Calibri" panose="020F0502020204030204" pitchFamily="34" charset="0"/>
              </a:rPr>
              <a:t>SysState</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SysStateIdx</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activeDice</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dieIdx</a:t>
            </a:r>
            <a:r>
              <a:rPr lang="en-US" sz="1800" dirty="0">
                <a:effectLst/>
                <a:latin typeface="Calibri" panose="020F0502020204030204" pitchFamily="34" charset="0"/>
                <a:ea typeface="Calibri" panose="020F0502020204030204" pitchFamily="34" charset="0"/>
              </a:rPr>
              <a:t>]; </a:t>
            </a:r>
            <a:r>
              <a:rPr lang="en-US" sz="1800" dirty="0">
                <a:solidFill>
                  <a:srgbClr val="00B050"/>
                </a:solidFill>
                <a:effectLst/>
                <a:latin typeface="Calibri" panose="020F0502020204030204" pitchFamily="34" charset="0"/>
                <a:ea typeface="Calibri" panose="020F0502020204030204" pitchFamily="34" charset="0"/>
              </a:rPr>
              <a:t>&lt;- Will always point to element 1 or greater</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        if ((</a:t>
            </a:r>
            <a:r>
              <a:rPr lang="en-US" sz="1800" dirty="0" err="1">
                <a:solidFill>
                  <a:srgbClr val="FF0000"/>
                </a:solidFill>
                <a:effectLst/>
                <a:latin typeface="Calibri" panose="020F0502020204030204" pitchFamily="34" charset="0"/>
                <a:ea typeface="Calibri" panose="020F0502020204030204" pitchFamily="34" charset="0"/>
              </a:rPr>
              <a:t>uintptr_t</a:t>
            </a:r>
            <a:r>
              <a:rPr lang="en-US" sz="1800" dirty="0">
                <a:solidFill>
                  <a:srgbClr val="FF0000"/>
                </a:solidFill>
                <a:effectLst/>
                <a:latin typeface="Calibri" panose="020F0502020204030204" pitchFamily="34" charset="0"/>
                <a:ea typeface="Calibri" panose="020F0502020204030204" pitchFamily="34" charset="0"/>
              </a:rPr>
              <a:t>)&amp;</a:t>
            </a:r>
            <a:r>
              <a:rPr lang="en-US" sz="1800" dirty="0" err="1">
                <a:solidFill>
                  <a:srgbClr val="FF0000"/>
                </a:solidFill>
                <a:effectLst/>
                <a:latin typeface="Calibri" panose="020F0502020204030204" pitchFamily="34" charset="0"/>
                <a:ea typeface="Calibri" panose="020F0502020204030204" pitchFamily="34" charset="0"/>
              </a:rPr>
              <a:t>SysState</a:t>
            </a:r>
            <a:r>
              <a:rPr lang="en-US" sz="1800" dirty="0">
                <a:solidFill>
                  <a:srgbClr val="FF0000"/>
                </a:solidFill>
                <a:effectLst/>
                <a:latin typeface="Calibri" panose="020F0502020204030204" pitchFamily="34" charset="0"/>
                <a:ea typeface="Calibri" panose="020F0502020204030204" pitchFamily="34" charset="0"/>
              </a:rPr>
              <a:t>[</a:t>
            </a:r>
            <a:r>
              <a:rPr lang="en-US" sz="1800" dirty="0" err="1">
                <a:solidFill>
                  <a:srgbClr val="FF0000"/>
                </a:solidFill>
                <a:effectLst/>
                <a:latin typeface="Calibri" panose="020F0502020204030204" pitchFamily="34" charset="0"/>
                <a:ea typeface="Calibri" panose="020F0502020204030204" pitchFamily="34" charset="0"/>
              </a:rPr>
              <a:t>SysStateIdx</a:t>
            </a:r>
            <a:r>
              <a:rPr lang="en-US" sz="1800" dirty="0">
                <a:solidFill>
                  <a:srgbClr val="FF0000"/>
                </a:solidFill>
                <a:effectLst/>
                <a:latin typeface="Calibri" panose="020F0502020204030204" pitchFamily="34" charset="0"/>
                <a:ea typeface="Calibri" panose="020F0502020204030204" pitchFamily="34" charset="0"/>
              </a:rPr>
              <a:t>].</a:t>
            </a:r>
            <a:r>
              <a:rPr lang="en-US" sz="1800" dirty="0" err="1">
                <a:solidFill>
                  <a:srgbClr val="FF0000"/>
                </a:solidFill>
                <a:effectLst/>
                <a:latin typeface="Calibri" panose="020F0502020204030204" pitchFamily="34" charset="0"/>
                <a:ea typeface="Calibri" panose="020F0502020204030204" pitchFamily="34" charset="0"/>
              </a:rPr>
              <a:t>activeDice</a:t>
            </a:r>
            <a:r>
              <a:rPr lang="en-US" sz="1800" dirty="0">
                <a:solidFill>
                  <a:srgbClr val="FF0000"/>
                </a:solidFill>
                <a:effectLst/>
                <a:latin typeface="Calibri" panose="020F0502020204030204" pitchFamily="34" charset="0"/>
                <a:ea typeface="Calibri" panose="020F0502020204030204" pitchFamily="34" charset="0"/>
              </a:rPr>
              <a:t>[</a:t>
            </a:r>
            <a:r>
              <a:rPr lang="en-US" sz="1800" dirty="0" err="1">
                <a:solidFill>
                  <a:srgbClr val="FF0000"/>
                </a:solidFill>
                <a:effectLst/>
                <a:latin typeface="Calibri" panose="020F0502020204030204" pitchFamily="34" charset="0"/>
                <a:ea typeface="Calibri" panose="020F0502020204030204" pitchFamily="34" charset="0"/>
              </a:rPr>
              <a:t>dieIdx</a:t>
            </a:r>
            <a:r>
              <a:rPr lang="en-US" sz="1800" dirty="0">
                <a:solidFill>
                  <a:srgbClr val="FF0000"/>
                </a:solidFill>
                <a:effectLst/>
                <a:latin typeface="Calibri" panose="020F0502020204030204" pitchFamily="34" charset="0"/>
                <a:ea typeface="Calibri" panose="020F0502020204030204" pitchFamily="34" charset="0"/>
              </a:rPr>
              <a:t>] % 4)  //RMW upper word </a:t>
            </a:r>
            <a:r>
              <a:rPr lang="en-US" sz="1800" dirty="0">
                <a:solidFill>
                  <a:srgbClr val="00B050"/>
                </a:solidFill>
                <a:effectLst/>
                <a:latin typeface="Calibri" panose="020F0502020204030204" pitchFamily="34" charset="0"/>
                <a:ea typeface="Calibri" panose="020F0502020204030204" pitchFamily="34" charset="0"/>
              </a:rPr>
              <a:t>&lt;- This mod will return 0 or 2 (very confusing)</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 (uint32_t *)(</a:t>
            </a:r>
            <a:r>
              <a:rPr lang="en-US" sz="1800" dirty="0" err="1">
                <a:effectLst/>
                <a:latin typeface="Calibri" panose="020F0502020204030204" pitchFamily="34" charset="0"/>
                <a:ea typeface="Calibri" panose="020F0502020204030204" pitchFamily="34" charset="0"/>
              </a:rPr>
              <a:t>tempDiePtr</a:t>
            </a:r>
            <a:r>
              <a:rPr lang="en-US" sz="1800" dirty="0">
                <a:effectLst/>
                <a:latin typeface="Calibri" panose="020F0502020204030204" pitchFamily="34" charset="0"/>
                <a:ea typeface="Calibri" panose="020F0502020204030204" pitchFamily="34" charset="0"/>
              </a:rPr>
              <a:t> - 1);       //access at </a:t>
            </a:r>
            <a:r>
              <a:rPr lang="en-US" sz="1800" dirty="0" err="1">
                <a:effectLst/>
                <a:latin typeface="Calibri" panose="020F0502020204030204" pitchFamily="34" charset="0"/>
                <a:ea typeface="Calibri" panose="020F0502020204030204" pitchFamily="34" charset="0"/>
              </a:rPr>
              <a:t>dword</a:t>
            </a:r>
            <a:r>
              <a:rPr lang="en-US" sz="1800" dirty="0">
                <a:effectLst/>
                <a:latin typeface="Calibri" panose="020F0502020204030204" pitchFamily="34" charset="0"/>
                <a:ea typeface="Calibri" panose="020F0502020204030204" pitchFamily="34" charset="0"/>
              </a:rPr>
              <a:t> gran for 4:1 memory </a:t>
            </a:r>
            <a:r>
              <a:rPr lang="en-US" sz="1800" dirty="0">
                <a:solidFill>
                  <a:srgbClr val="00B050"/>
                </a:solidFill>
                <a:effectLst/>
                <a:latin typeface="Calibri" panose="020F0502020204030204" pitchFamily="34" charset="0"/>
                <a:ea typeface="Calibri" panose="020F0502020204030204" pitchFamily="34" charset="0"/>
              </a:rPr>
              <a:t>&lt;- 2 byte aligned, This subtraction is fine as long as </a:t>
            </a:r>
            <a:r>
              <a:rPr lang="en-US" sz="1800" dirty="0" err="1">
                <a:solidFill>
                  <a:srgbClr val="00B050"/>
                </a:solidFill>
                <a:effectLst/>
                <a:latin typeface="Calibri" panose="020F0502020204030204" pitchFamily="34" charset="0"/>
                <a:ea typeface="Calibri" panose="020F0502020204030204" pitchFamily="34" charset="0"/>
              </a:rPr>
              <a:t>dieIdx</a:t>
            </a:r>
            <a:r>
              <a:rPr lang="en-US" sz="1800" dirty="0">
                <a:solidFill>
                  <a:srgbClr val="00B050"/>
                </a:solidFill>
                <a:effectLst/>
                <a:latin typeface="Calibri" panose="020F0502020204030204" pitchFamily="34" charset="0"/>
                <a:ea typeface="Calibri" panose="020F0502020204030204" pitchFamily="34" charset="0"/>
              </a:rPr>
              <a:t> not 0 which should not be the case.</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&amp; 0x0000FFFF) | (uint32_t)(SYS_ERASE_FAILURE_TOKEN &lt;&lt; 16); </a:t>
            </a:r>
            <a:r>
              <a:rPr lang="en-US" sz="1800" dirty="0">
                <a:solidFill>
                  <a:srgbClr val="00B050"/>
                </a:solidFill>
                <a:effectLst/>
                <a:latin typeface="Calibri" panose="020F0502020204030204" pitchFamily="34" charset="0"/>
                <a:ea typeface="Calibri" panose="020F0502020204030204" pitchFamily="34" charset="0"/>
              </a:rPr>
              <a:t>&lt;- Write upper bits after decrementing PTR</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else            //RMW lower word                                                </a:t>
            </a:r>
            <a:r>
              <a:rPr lang="en-US" sz="1800" dirty="0">
                <a:solidFill>
                  <a:srgbClr val="00B050"/>
                </a:solidFill>
                <a:effectLst/>
                <a:latin typeface="Calibri" panose="020F0502020204030204" pitchFamily="34" charset="0"/>
                <a:ea typeface="Calibri" panose="020F0502020204030204" pitchFamily="34" charset="0"/>
              </a:rPr>
              <a:t>&lt;- 4 byte aligned</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 (uint32_t *)</a:t>
            </a:r>
            <a:r>
              <a:rPr lang="en-US" sz="1800" dirty="0" err="1">
                <a:effectLst/>
                <a:latin typeface="Calibri" panose="020F0502020204030204" pitchFamily="34" charset="0"/>
                <a:ea typeface="Calibri" panose="020F0502020204030204" pitchFamily="34" charset="0"/>
              </a:rPr>
              <a:t>tempDiePtr</a:t>
            </a: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&amp; 0xFFFF0000) | SYS_ERASE_FAILURE_TOKEN;  </a:t>
            </a:r>
            <a:r>
              <a:rPr lang="en-US" sz="1800" dirty="0">
                <a:solidFill>
                  <a:srgbClr val="00B050"/>
                </a:solidFill>
                <a:effectLst/>
                <a:latin typeface="Calibri" panose="020F0502020204030204" pitchFamily="34" charset="0"/>
                <a:ea typeface="Calibri" panose="020F0502020204030204" pitchFamily="34" charset="0"/>
              </a:rPr>
              <a:t>&lt;- Writes lower 16 bits. Could potently run over end of array writing 0xFFFF if odd number of elements.</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Very delicate code. Will break if </a:t>
            </a:r>
          </a:p>
          <a:p>
            <a:pPr marL="342900" marR="0" lvl="0" indent="-342900">
              <a:spcBef>
                <a:spcPts val="0"/>
              </a:spcBef>
              <a:spcAft>
                <a:spcPts val="0"/>
              </a:spcAft>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rPr>
              <a:t>dieIdx</a:t>
            </a:r>
            <a:r>
              <a:rPr lang="en-US" sz="1800" dirty="0">
                <a:effectLst/>
                <a:latin typeface="Calibri" panose="020F0502020204030204" pitchFamily="34" charset="0"/>
                <a:ea typeface="Times New Roman" panose="02020603050405020304" pitchFamily="18" charset="0"/>
              </a:rPr>
              <a:t> ever set to 0 (currently length is set in entry 0 so should not occur). Result in access past start of array.</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Array has odd number of elements. Results in access after end of array.</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I see not reason why above code can not be replaced with 16bit access removing a sizeable chunk of code.</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SysState</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SysStateIdx</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activeDice</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dieIdx</a:t>
            </a:r>
            <a:r>
              <a:rPr lang="en-US" sz="1800" dirty="0">
                <a:effectLst/>
                <a:latin typeface="Calibri" panose="020F0502020204030204" pitchFamily="34" charset="0"/>
                <a:ea typeface="Calibri" panose="020F0502020204030204" pitchFamily="34" charset="0"/>
              </a:rPr>
              <a:t> ] = SYS_ERASE_FAILURE_TOKEN;</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void </a:t>
            </a:r>
            <a:r>
              <a:rPr lang="en-US" sz="1800" dirty="0" err="1">
                <a:effectLst/>
                <a:latin typeface="Calibri" panose="020F0502020204030204" pitchFamily="34" charset="0"/>
                <a:ea typeface="Calibri" panose="020F0502020204030204" pitchFamily="34" charset="0"/>
              </a:rPr>
              <a:t>Nand_Work_System_Erase</a:t>
            </a:r>
            <a:r>
              <a:rPr lang="en-US" sz="1800" dirty="0">
                <a:effectLst/>
                <a:latin typeface="Calibri" panose="020F0502020204030204" pitchFamily="34" charset="0"/>
                <a:ea typeface="Calibri" panose="020F0502020204030204" pitchFamily="34" charset="0"/>
              </a:rPr>
              <a:t>(uint32_t </a:t>
            </a:r>
            <a:r>
              <a:rPr lang="en-US" sz="1800" dirty="0" err="1">
                <a:effectLst/>
                <a:latin typeface="Calibri" panose="020F0502020204030204" pitchFamily="34" charset="0"/>
                <a:ea typeface="Calibri" panose="020F0502020204030204" pitchFamily="34" charset="0"/>
              </a:rPr>
              <a:t>nandWorkId</a:t>
            </a: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const uint32_t die = </a:t>
            </a:r>
            <a:r>
              <a:rPr lang="en-US" sz="1800" dirty="0" err="1">
                <a:effectLst/>
                <a:latin typeface="Calibri" panose="020F0502020204030204" pitchFamily="34" charset="0"/>
                <a:ea typeface="Calibri" panose="020F0502020204030204" pitchFamily="34" charset="0"/>
              </a:rPr>
              <a:t>Nand_Work_GetDie</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nandWorkId</a:t>
            </a: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const uint32_t </a:t>
            </a:r>
            <a:r>
              <a:rPr lang="en-US" sz="1800" dirty="0" err="1">
                <a:effectLst/>
                <a:latin typeface="Calibri" panose="020F0502020204030204" pitchFamily="34" charset="0"/>
                <a:ea typeface="Calibri" panose="020F0502020204030204" pitchFamily="34" charset="0"/>
              </a:rPr>
              <a:t>SysStateIdx</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System_GetSysStateInstance</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nandWorkId</a:t>
            </a: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if (</a:t>
            </a:r>
            <a:r>
              <a:rPr lang="en-US" sz="1800" dirty="0" err="1">
                <a:effectLst/>
                <a:latin typeface="Calibri" panose="020F0502020204030204" pitchFamily="34" charset="0"/>
                <a:ea typeface="Calibri" panose="020F0502020204030204" pitchFamily="34" charset="0"/>
              </a:rPr>
              <a:t>Nand_Work_HasError</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nandWorkId</a:t>
            </a: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const uint32_t </a:t>
            </a:r>
            <a:r>
              <a:rPr lang="en-US" sz="1800" dirty="0" err="1">
                <a:effectLst/>
                <a:latin typeface="Calibri" panose="020F0502020204030204" pitchFamily="34" charset="0"/>
                <a:ea typeface="Calibri" panose="020F0502020204030204" pitchFamily="34" charset="0"/>
              </a:rPr>
              <a:t>numDice</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SysState</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SysStateIdx</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activeDice</a:t>
            </a:r>
            <a:r>
              <a:rPr lang="en-US" sz="1800" dirty="0">
                <a:effectLst/>
                <a:latin typeface="Calibri" panose="020F0502020204030204" pitchFamily="34" charset="0"/>
                <a:ea typeface="Calibri" panose="020F0502020204030204" pitchFamily="34" charset="0"/>
              </a:rPr>
              <a:t>[0];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uint32_t i, </a:t>
            </a:r>
            <a:r>
              <a:rPr lang="en-US" sz="1800" dirty="0" err="1">
                <a:effectLst/>
                <a:latin typeface="Calibri" panose="020F0502020204030204" pitchFamily="34" charset="0"/>
                <a:ea typeface="Calibri" panose="020F0502020204030204" pitchFamily="34" charset="0"/>
              </a:rPr>
              <a:t>dieIdx</a:t>
            </a:r>
            <a:r>
              <a:rPr lang="en-US" sz="1800" dirty="0">
                <a:effectLst/>
                <a:latin typeface="Calibri" panose="020F0502020204030204" pitchFamily="34" charset="0"/>
                <a:ea typeface="Calibri" panose="020F0502020204030204" pitchFamily="34" charset="0"/>
              </a:rPr>
              <a:t> = 0;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uint16_t *</a:t>
            </a:r>
            <a:r>
              <a:rPr lang="en-US" sz="1800" dirty="0" err="1">
                <a:effectLst/>
                <a:latin typeface="Calibri" panose="020F0502020204030204" pitchFamily="34" charset="0"/>
                <a:ea typeface="Calibri" panose="020F0502020204030204" pitchFamily="34" charset="0"/>
              </a:rPr>
              <a:t>tempDiePtr</a:t>
            </a: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uint32_t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for (i = 0; i &lt; </a:t>
            </a:r>
            <a:r>
              <a:rPr lang="en-US" sz="1800" dirty="0" err="1">
                <a:effectLst/>
                <a:latin typeface="Calibri" panose="020F0502020204030204" pitchFamily="34" charset="0"/>
                <a:ea typeface="Calibri" panose="020F0502020204030204" pitchFamily="34" charset="0"/>
              </a:rPr>
              <a:t>numDice</a:t>
            </a:r>
            <a:r>
              <a:rPr lang="en-US" sz="1800" dirty="0">
                <a:effectLst/>
                <a:latin typeface="Calibri" panose="020F0502020204030204" pitchFamily="34" charset="0"/>
                <a:ea typeface="Calibri" panose="020F0502020204030204" pitchFamily="34" charset="0"/>
              </a:rPr>
              <a:t>; i++)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//find which </a:t>
            </a:r>
            <a:r>
              <a:rPr lang="en-US" sz="1800" dirty="0" err="1">
                <a:effectLst/>
                <a:latin typeface="Calibri" panose="020F0502020204030204" pitchFamily="34" charset="0"/>
                <a:ea typeface="Calibri" panose="020F0502020204030204" pitchFamily="34" charset="0"/>
              </a:rPr>
              <a:t>dieIdx</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efail</a:t>
            </a:r>
            <a:r>
              <a:rPr lang="en-US" sz="1800" dirty="0">
                <a:effectLst/>
                <a:latin typeface="Calibri" panose="020F0502020204030204" pitchFamily="34" charset="0"/>
                <a:ea typeface="Calibri" panose="020F0502020204030204" pitchFamily="34" charset="0"/>
              </a:rPr>
              <a:t> was on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if (</a:t>
            </a:r>
            <a:r>
              <a:rPr lang="en-US" sz="1800" dirty="0" err="1">
                <a:effectLst/>
                <a:latin typeface="Calibri" panose="020F0502020204030204" pitchFamily="34" charset="0"/>
                <a:ea typeface="Calibri" panose="020F0502020204030204" pitchFamily="34" charset="0"/>
              </a:rPr>
              <a:t>SysState</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SysStateIdx</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activeDice</a:t>
            </a:r>
            <a:r>
              <a:rPr lang="en-US" sz="1800" dirty="0">
                <a:effectLst/>
                <a:latin typeface="Calibri" panose="020F0502020204030204" pitchFamily="34" charset="0"/>
                <a:ea typeface="Calibri" panose="020F0502020204030204" pitchFamily="34" charset="0"/>
              </a:rPr>
              <a:t>[i+1] == die)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dieIdx</a:t>
            </a:r>
            <a:r>
              <a:rPr lang="en-US" sz="1800" dirty="0">
                <a:effectLst/>
                <a:latin typeface="Calibri" panose="020F0502020204030204" pitchFamily="34" charset="0"/>
                <a:ea typeface="Calibri" panose="020F0502020204030204" pitchFamily="34" charset="0"/>
              </a:rPr>
              <a:t> = i + 1;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break;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tempDiePtr</a:t>
            </a:r>
            <a:r>
              <a:rPr lang="en-US" sz="1800" dirty="0">
                <a:effectLst/>
                <a:latin typeface="Calibri" panose="020F0502020204030204" pitchFamily="34" charset="0"/>
                <a:ea typeface="Calibri" panose="020F0502020204030204" pitchFamily="34" charset="0"/>
              </a:rPr>
              <a:t> = &amp;</a:t>
            </a:r>
            <a:r>
              <a:rPr lang="en-US" sz="1800" dirty="0" err="1">
                <a:effectLst/>
                <a:latin typeface="Calibri" panose="020F0502020204030204" pitchFamily="34" charset="0"/>
                <a:ea typeface="Calibri" panose="020F0502020204030204" pitchFamily="34" charset="0"/>
              </a:rPr>
              <a:t>SysState</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SysStateIdx</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activeDice</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dieIdx</a:t>
            </a: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solidFill>
                  <a:srgbClr val="FF0000"/>
                </a:solidFill>
                <a:effectLst/>
                <a:latin typeface="Calibri" panose="020F0502020204030204" pitchFamily="34" charset="0"/>
                <a:ea typeface="Calibri" panose="020F0502020204030204" pitchFamily="34" charset="0"/>
              </a:rPr>
              <a:t>        if ((</a:t>
            </a:r>
            <a:r>
              <a:rPr lang="en-US" sz="1800" dirty="0" err="1">
                <a:solidFill>
                  <a:srgbClr val="FF0000"/>
                </a:solidFill>
                <a:effectLst/>
                <a:latin typeface="Calibri" panose="020F0502020204030204" pitchFamily="34" charset="0"/>
                <a:ea typeface="Calibri" panose="020F0502020204030204" pitchFamily="34" charset="0"/>
              </a:rPr>
              <a:t>uintptr_t</a:t>
            </a:r>
            <a:r>
              <a:rPr lang="en-US" sz="1800" dirty="0">
                <a:solidFill>
                  <a:srgbClr val="FF0000"/>
                </a:solidFill>
                <a:effectLst/>
                <a:latin typeface="Calibri" panose="020F0502020204030204" pitchFamily="34" charset="0"/>
                <a:ea typeface="Calibri" panose="020F0502020204030204" pitchFamily="34" charset="0"/>
              </a:rPr>
              <a:t>)&amp;</a:t>
            </a:r>
            <a:r>
              <a:rPr lang="en-US" sz="1800" dirty="0" err="1">
                <a:solidFill>
                  <a:srgbClr val="FF0000"/>
                </a:solidFill>
                <a:effectLst/>
                <a:latin typeface="Calibri" panose="020F0502020204030204" pitchFamily="34" charset="0"/>
                <a:ea typeface="Calibri" panose="020F0502020204030204" pitchFamily="34" charset="0"/>
              </a:rPr>
              <a:t>SysState</a:t>
            </a:r>
            <a:r>
              <a:rPr lang="en-US" sz="1800" dirty="0">
                <a:solidFill>
                  <a:srgbClr val="FF0000"/>
                </a:solidFill>
                <a:effectLst/>
                <a:latin typeface="Calibri" panose="020F0502020204030204" pitchFamily="34" charset="0"/>
                <a:ea typeface="Calibri" panose="020F0502020204030204" pitchFamily="34" charset="0"/>
              </a:rPr>
              <a:t>[</a:t>
            </a:r>
            <a:r>
              <a:rPr lang="en-US" sz="1800" dirty="0" err="1">
                <a:solidFill>
                  <a:srgbClr val="FF0000"/>
                </a:solidFill>
                <a:effectLst/>
                <a:latin typeface="Calibri" panose="020F0502020204030204" pitchFamily="34" charset="0"/>
                <a:ea typeface="Calibri" panose="020F0502020204030204" pitchFamily="34" charset="0"/>
              </a:rPr>
              <a:t>SysStateIdx</a:t>
            </a:r>
            <a:r>
              <a:rPr lang="en-US" sz="1800" dirty="0">
                <a:solidFill>
                  <a:srgbClr val="FF0000"/>
                </a:solidFill>
                <a:effectLst/>
                <a:latin typeface="Calibri" panose="020F0502020204030204" pitchFamily="34" charset="0"/>
                <a:ea typeface="Calibri" panose="020F0502020204030204" pitchFamily="34" charset="0"/>
              </a:rPr>
              <a:t>].</a:t>
            </a:r>
            <a:r>
              <a:rPr lang="en-US" sz="1800" dirty="0" err="1">
                <a:solidFill>
                  <a:srgbClr val="FF0000"/>
                </a:solidFill>
                <a:effectLst/>
                <a:latin typeface="Calibri" panose="020F0502020204030204" pitchFamily="34" charset="0"/>
                <a:ea typeface="Calibri" panose="020F0502020204030204" pitchFamily="34" charset="0"/>
              </a:rPr>
              <a:t>activeDice</a:t>
            </a:r>
            <a:r>
              <a:rPr lang="en-US" sz="1800" dirty="0">
                <a:solidFill>
                  <a:srgbClr val="FF0000"/>
                </a:solidFill>
                <a:effectLst/>
                <a:latin typeface="Calibri" panose="020F0502020204030204" pitchFamily="34" charset="0"/>
                <a:ea typeface="Calibri" panose="020F0502020204030204" pitchFamily="34" charset="0"/>
              </a:rPr>
              <a:t>[</a:t>
            </a:r>
            <a:r>
              <a:rPr lang="en-US" sz="1800" dirty="0" err="1">
                <a:solidFill>
                  <a:srgbClr val="FF0000"/>
                </a:solidFill>
                <a:effectLst/>
                <a:latin typeface="Calibri" panose="020F0502020204030204" pitchFamily="34" charset="0"/>
                <a:ea typeface="Calibri" panose="020F0502020204030204" pitchFamily="34" charset="0"/>
              </a:rPr>
              <a:t>dieIdx</a:t>
            </a:r>
            <a:r>
              <a:rPr lang="en-US" sz="1800" dirty="0">
                <a:solidFill>
                  <a:srgbClr val="FF0000"/>
                </a:solidFill>
                <a:effectLst/>
                <a:latin typeface="Calibri" panose="020F0502020204030204" pitchFamily="34" charset="0"/>
                <a:ea typeface="Calibri" panose="020F0502020204030204" pitchFamily="34" charset="0"/>
              </a:rPr>
              <a:t>] % 4)  //RMW upper word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 (uint32_t *)(</a:t>
            </a:r>
            <a:r>
              <a:rPr lang="en-US" sz="1800" dirty="0" err="1">
                <a:effectLst/>
                <a:latin typeface="Calibri" panose="020F0502020204030204" pitchFamily="34" charset="0"/>
                <a:ea typeface="Calibri" panose="020F0502020204030204" pitchFamily="34" charset="0"/>
              </a:rPr>
              <a:t>tempDiePtr</a:t>
            </a:r>
            <a:r>
              <a:rPr lang="en-US" sz="1800" dirty="0">
                <a:effectLst/>
                <a:latin typeface="Calibri" panose="020F0502020204030204" pitchFamily="34" charset="0"/>
                <a:ea typeface="Calibri" panose="020F0502020204030204" pitchFamily="34" charset="0"/>
              </a:rPr>
              <a:t> - 1);       //access at </a:t>
            </a:r>
            <a:r>
              <a:rPr lang="en-US" sz="1800" dirty="0" err="1">
                <a:effectLst/>
                <a:latin typeface="Calibri" panose="020F0502020204030204" pitchFamily="34" charset="0"/>
                <a:ea typeface="Calibri" panose="020F0502020204030204" pitchFamily="34" charset="0"/>
              </a:rPr>
              <a:t>dword</a:t>
            </a:r>
            <a:r>
              <a:rPr lang="en-US" sz="1800" dirty="0">
                <a:effectLst/>
                <a:latin typeface="Calibri" panose="020F0502020204030204" pitchFamily="34" charset="0"/>
                <a:ea typeface="Calibri" panose="020F0502020204030204" pitchFamily="34" charset="0"/>
              </a:rPr>
              <a:t> gran for 4:1 memory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&amp; 0x0000FFFF) | (uint32_t)(SYS_ERASE_FAILURE_TOKEN &lt;&lt; 16);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else            //RMW lower word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 (uint32_t *)</a:t>
            </a:r>
            <a:r>
              <a:rPr lang="en-US" sz="1800" dirty="0" err="1">
                <a:effectLst/>
                <a:latin typeface="Calibri" panose="020F0502020204030204" pitchFamily="34" charset="0"/>
                <a:ea typeface="Calibri" panose="020F0502020204030204" pitchFamily="34" charset="0"/>
              </a:rPr>
              <a:t>tempDiePtr</a:t>
            </a: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 (*</a:t>
            </a:r>
            <a:r>
              <a:rPr lang="en-US" sz="1800" dirty="0" err="1">
                <a:effectLst/>
                <a:latin typeface="Calibri" panose="020F0502020204030204" pitchFamily="34" charset="0"/>
                <a:ea typeface="Calibri" panose="020F0502020204030204" pitchFamily="34" charset="0"/>
              </a:rPr>
              <a:t>diePtr</a:t>
            </a:r>
            <a:r>
              <a:rPr lang="en-US" sz="1800" dirty="0">
                <a:effectLst/>
                <a:latin typeface="Calibri" panose="020F0502020204030204" pitchFamily="34" charset="0"/>
                <a:ea typeface="Calibri" panose="020F0502020204030204" pitchFamily="34" charset="0"/>
              </a:rPr>
              <a:t> &amp; 0xFFFF0000) | SYS_ERASE_FAILURE_TOKEN;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Work_Container_DecCount</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Nand_Work_GetContainer</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nandWorkId</a:t>
            </a:r>
            <a:r>
              <a:rPr lang="en-US" sz="1800" dirty="0">
                <a:effectLst/>
                <a:latin typeface="Calibri" panose="020F0502020204030204" pitchFamily="34" charset="0"/>
                <a:ea typeface="Calibri" panose="020F0502020204030204" pitchFamily="34" charset="0"/>
              </a:rPr>
              <a:t>), 1);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Nand_Work_PutEntry</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nandWorkId</a:t>
            </a: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a:t>
            </a:r>
          </a:p>
          <a:p>
            <a:endParaRPr lang="en-US" dirty="0"/>
          </a:p>
        </p:txBody>
      </p:sp>
    </p:spTree>
    <p:extLst>
      <p:ext uri="{BB962C8B-B14F-4D97-AF65-F5344CB8AC3E}">
        <p14:creationId xmlns:p14="http://schemas.microsoft.com/office/powerpoint/2010/main" val="2439859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have several references to the influential work within and around our BU.</a:t>
            </a:r>
          </a:p>
        </p:txBody>
      </p:sp>
      <p:sp>
        <p:nvSpPr>
          <p:cNvPr id="4" name="Slide Number Placeholder 3"/>
          <p:cNvSpPr>
            <a:spLocks noGrp="1"/>
          </p:cNvSpPr>
          <p:nvPr>
            <p:ph type="sldNum" sz="quarter" idx="5"/>
          </p:nvPr>
        </p:nvSpPr>
        <p:spPr/>
        <p:txBody>
          <a:bodyPr/>
          <a:lstStyle/>
          <a:p>
            <a:fld id="{D61C8689-8455-3546-ADF9-3B7273760F66}" type="slidenum">
              <a:rPr lang="en-US" smtClean="0"/>
              <a:pPr/>
              <a:t>35</a:t>
            </a:fld>
            <a:endParaRPr lang="en-US" dirty="0"/>
          </a:p>
        </p:txBody>
      </p:sp>
    </p:spTree>
    <p:extLst>
      <p:ext uri="{BB962C8B-B14F-4D97-AF65-F5344CB8AC3E}">
        <p14:creationId xmlns:p14="http://schemas.microsoft.com/office/powerpoint/2010/main" val="3958215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30350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696705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p:txBody>
      </p:sp>
    </p:spTree>
    <p:extLst>
      <p:ext uri="{BB962C8B-B14F-4D97-AF65-F5344CB8AC3E}">
        <p14:creationId xmlns:p14="http://schemas.microsoft.com/office/powerpoint/2010/main" val="442756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65431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dirty="0"/>
              <a:t>In today’s performing state, it takes 6.5 days of effort to resolve bug and the timeframe to resolve it can linger for several weeks. The challenge is the resolution at its core is due to complexity of relational polices, mechanisms, exchanges, and events. As a consequence, the resolution requires a broad and deep understanding to address these faulting and anomalous states. The most optimized approach to solve these challenges are to develop task forces consisting of experts in various domains. To provide a background on the volume of the a given product program, we queried JIRA and were surprised to see over 3000 observed total bugs as of last week. The sheer volume explains the limited availability of experts and these were exposed through our continuous validation testing. The resolution of these were typically completed through the cycle of development, experiment, and re-testing with predicting outcomes ahead of time being on the order of complexity to solve the bug.</a:t>
            </a:r>
          </a:p>
          <a:p>
            <a:pPr marL="0" marR="0" lvl="0" indent="-679432" algn="l" defTabSz="609585" rtl="0" eaLnBrk="1" fontAlgn="auto" latinLnBrk="0" hangingPunct="1">
              <a:lnSpc>
                <a:spcPct val="100000"/>
              </a:lnSpc>
              <a:spcBef>
                <a:spcPts val="0"/>
              </a:spcBef>
              <a:spcAft>
                <a:spcPts val="600"/>
              </a:spcAft>
              <a:buClrTx/>
              <a:buSzTx/>
              <a:buFontTx/>
              <a:buNone/>
              <a:tabLst/>
              <a:defRPr/>
            </a:pPr>
            <a:endParaRPr lang="en-US" sz="1600" dirty="0"/>
          </a:p>
          <a:p>
            <a:pPr marL="0" marR="0" lvl="0" indent="-679432" algn="l" defTabSz="609585" rtl="0" eaLnBrk="1" fontAlgn="auto" latinLnBrk="0" hangingPunct="1">
              <a:lnSpc>
                <a:spcPct val="100000"/>
              </a:lnSpc>
              <a:spcBef>
                <a:spcPts val="0"/>
              </a:spcBef>
              <a:spcAft>
                <a:spcPts val="600"/>
              </a:spcAft>
              <a:buClrTx/>
              <a:buSzTx/>
              <a:buFontTx/>
              <a:buNone/>
              <a:tabLst/>
              <a:defRPr/>
            </a:pPr>
            <a:r>
              <a:rPr lang="en-US" sz="1600" dirty="0"/>
              <a:t>The i</a:t>
            </a:r>
            <a:r>
              <a:rPr lang="en-US" sz="1467" dirty="0"/>
              <a:t>mpact of saving 0.1 person days of effort per bug (i.e. 0.8 person hours). Would yield 2,400 hours saved (0.8 person hours times 3,000 = 2400 person hours). When taking these into account a highly productive work week of 40 hours, we see on the order of 60 engineering weeks saved.</a:t>
            </a:r>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a:t>
            </a:fld>
            <a:endParaRPr lang="en-US" dirty="0"/>
          </a:p>
        </p:txBody>
      </p:sp>
    </p:spTree>
    <p:extLst>
      <p:ext uri="{BB962C8B-B14F-4D97-AF65-F5344CB8AC3E}">
        <p14:creationId xmlns:p14="http://schemas.microsoft.com/office/powerpoint/2010/main" val="4044669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600" dirty="0"/>
              <a:t>To summarize the findings of observation, we can see the active state shows a slow bug closure velocity, missed SLAs, and stretched project milestones/PRQs </a:t>
            </a:r>
            <a:r>
              <a:rPr lang="en-US" sz="1600" dirty="0">
                <a:solidFill>
                  <a:schemeClr val="accent6">
                    <a:lumMod val="20000"/>
                    <a:lumOff val="80000"/>
                  </a:schemeClr>
                </a:solidFill>
              </a:rPr>
              <a:t>(David </a:t>
            </a:r>
            <a:r>
              <a:rPr lang="en-US" sz="1600" dirty="0" err="1">
                <a:solidFill>
                  <a:schemeClr val="accent6">
                    <a:lumMod val="20000"/>
                    <a:lumOff val="80000"/>
                  </a:schemeClr>
                </a:solidFill>
              </a:rPr>
              <a:t>Roymoder</a:t>
            </a:r>
            <a:r>
              <a:rPr lang="en-US" sz="1600" dirty="0">
                <a:solidFill>
                  <a:schemeClr val="accent6">
                    <a:lumMod val="20000"/>
                    <a:lumOff val="80000"/>
                  </a:schemeClr>
                </a:solidFill>
              </a:rPr>
              <a:t>). The takeaway is we are people, resource, and time constrained for the sustainable growth of the BU. The hypothesis is if we can amplify our expert’s capabilities and influence through automation then we can meet the expectations of the business unit entering the market sooner for our products.</a:t>
            </a:r>
          </a:p>
          <a:p>
            <a:pPr marL="0" lvl="0" indent="0">
              <a:spcBef>
                <a:spcPts val="0"/>
              </a:spcBef>
              <a:spcAft>
                <a:spcPts val="600"/>
              </a:spcAft>
              <a:buFont typeface="Arial" panose="020B0604020202020204" pitchFamily="34" charset="0"/>
              <a:buNone/>
            </a:pPr>
            <a:endParaRPr lang="en-US" sz="1600" dirty="0"/>
          </a:p>
          <a:p>
            <a:pPr marL="0" lvl="0" indent="0">
              <a:spcBef>
                <a:spcPts val="0"/>
              </a:spcBef>
              <a:spcAft>
                <a:spcPts val="600"/>
              </a:spcAft>
              <a:buFont typeface="Arial" panose="020B0604020202020204" pitchFamily="34" charset="0"/>
              <a:buNone/>
            </a:pPr>
            <a:r>
              <a:rPr lang="en-US" sz="1600" dirty="0"/>
              <a:t>An additional note is today, we do not have the ability to provide analytical confidence in product degradation without empirical execution. The human driven feedback has not been consistent; thus automation enables stabilization in resolution.</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a:t>
            </a:fld>
            <a:endParaRPr lang="en-US" dirty="0"/>
          </a:p>
        </p:txBody>
      </p:sp>
    </p:spTree>
    <p:extLst>
      <p:ext uri="{BB962C8B-B14F-4D97-AF65-F5344CB8AC3E}">
        <p14:creationId xmlns:p14="http://schemas.microsoft.com/office/powerpoint/2010/main" val="195051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3FB3FA-C830-445B-A142-1E421B2C8A7E}" type="slidenum">
              <a:rPr lang="en-US" smtClean="0"/>
              <a:pPr/>
              <a:t>5</a:t>
            </a:fld>
            <a:endParaRPr lang="en-US"/>
          </a:p>
        </p:txBody>
      </p:sp>
    </p:spTree>
    <p:extLst>
      <p:ext uri="{BB962C8B-B14F-4D97-AF65-F5344CB8AC3E}">
        <p14:creationId xmlns:p14="http://schemas.microsoft.com/office/powerpoint/2010/main" val="1372517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the discussion, I wanted to show a study from Cambridge related to cost for developing software. In the context of our firmware systems today; we are closer trending to complexity in software design. The focal point of the slides is to highlight the necessary overhead associated with debugging costing nearly 1.56 Billion across the world. If we apply to projection to the expenses in NSG, we have significant opportunity to refocus developer time onto future technologies amplifying the growth potential.</a:t>
            </a:r>
          </a:p>
          <a:p>
            <a:endParaRPr lang="en-US" dirty="0"/>
          </a:p>
          <a:p>
            <a:r>
              <a:rPr lang="en-US" dirty="0"/>
              <a:t>*According to 54 questionnaire responses to the CVP survey and 11 interviews, based on the question ‘what percentage of your time is spent programming (e.g. designing, writing, testing, debugging etc.) compared with other tasks (e.g. admin, meetings, sales, </a:t>
            </a:r>
            <a:r>
              <a:rPr lang="en-US" dirty="0" err="1"/>
              <a:t>etc</a:t>
            </a:r>
            <a:r>
              <a:rPr lang="en-US" dirty="0"/>
              <a:t>)?’ Other tasks were then grouped as ‘admin’. **According to 54 questionnaire responses to the CVP survey and 11 interviews, based on the question ‘Of the time spent programming, what percentage of your time is spent on the following: (1)fixing bugs (2)making code work (3)designing code (4) writing code.’ (1) and (2) then were grouped as debugging. </a:t>
            </a:r>
          </a:p>
        </p:txBody>
      </p:sp>
      <p:sp>
        <p:nvSpPr>
          <p:cNvPr id="4" name="Slide Number Placeholder 3"/>
          <p:cNvSpPr>
            <a:spLocks noGrp="1"/>
          </p:cNvSpPr>
          <p:nvPr>
            <p:ph type="sldNum" sz="quarter" idx="5"/>
          </p:nvPr>
        </p:nvSpPr>
        <p:spPr/>
        <p:txBody>
          <a:bodyPr/>
          <a:lstStyle/>
          <a:p>
            <a:fld id="{D61C8689-8455-3546-ADF9-3B7273760F66}" type="slidenum">
              <a:rPr lang="en-US" smtClean="0"/>
              <a:pPr/>
              <a:t>8</a:t>
            </a:fld>
            <a:endParaRPr lang="en-US" dirty="0"/>
          </a:p>
        </p:txBody>
      </p:sp>
    </p:spTree>
    <p:extLst>
      <p:ext uri="{BB962C8B-B14F-4D97-AF65-F5344CB8AC3E}">
        <p14:creationId xmlns:p14="http://schemas.microsoft.com/office/powerpoint/2010/main" val="324859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p:txBody>
      </p:sp>
    </p:spTree>
    <p:extLst>
      <p:ext uri="{BB962C8B-B14F-4D97-AF65-F5344CB8AC3E}">
        <p14:creationId xmlns:p14="http://schemas.microsoft.com/office/powerpoint/2010/main" val="2727399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a:p>
            <a:endParaRPr lang="en-US"/>
          </a:p>
          <a:p>
            <a:r>
              <a:rPr lang="en-US"/>
              <a:t>Linux: </a:t>
            </a:r>
            <a:r>
              <a:rPr lang="fr-FR"/>
              <a:t>git ls-files | </a:t>
            </a:r>
            <a:r>
              <a:rPr lang="fr-FR" err="1"/>
              <a:t>xargs</a:t>
            </a:r>
            <a:r>
              <a:rPr lang="fr-FR"/>
              <a:t> </a:t>
            </a:r>
            <a:r>
              <a:rPr lang="fr-FR" err="1"/>
              <a:t>wc</a:t>
            </a:r>
            <a:r>
              <a:rPr lang="fr-FR"/>
              <a:t> –l</a:t>
            </a:r>
            <a:endParaRPr lang="fr-FR" b="1"/>
          </a:p>
          <a:p>
            <a:r>
              <a:rPr lang="fr-FR" b="0"/>
              <a:t>Windows: </a:t>
            </a:r>
          </a:p>
          <a:p>
            <a:r>
              <a:rPr lang="en-US" b="0"/>
              <a:t>(for /r %f in (*.c*) do @type %f ) | find /c /v "“</a:t>
            </a:r>
          </a:p>
          <a:p>
            <a:r>
              <a:rPr lang="en-US" b="0"/>
              <a:t>for /f tokens^=* %</a:t>
            </a:r>
            <a:r>
              <a:rPr lang="en-US" b="0" err="1"/>
              <a:t>i</a:t>
            </a:r>
            <a:r>
              <a:rPr lang="en-US" b="0"/>
              <a:t> in ('where/r . *.c;*.</a:t>
            </a:r>
            <a:r>
              <a:rPr lang="en-US" b="0" err="1"/>
              <a:t>cpp</a:t>
            </a:r>
            <a:r>
              <a:rPr lang="en-US" b="0"/>
              <a:t>;*.h;*.</a:t>
            </a:r>
            <a:r>
              <a:rPr lang="en-US" b="0" err="1"/>
              <a:t>py</a:t>
            </a:r>
            <a:r>
              <a:rPr lang="en-US" b="0"/>
              <a:t>;*.pl; *.</a:t>
            </a:r>
            <a:r>
              <a:rPr lang="en-US" b="0" err="1"/>
              <a:t>gpj</a:t>
            </a:r>
            <a:r>
              <a:rPr lang="en-US" b="0"/>
              <a:t>;^|find/v /c  ""')do @echo\ %</a:t>
            </a:r>
            <a:r>
              <a:rPr lang="en-US" b="0" err="1"/>
              <a:t>i</a:t>
            </a:r>
            <a:endParaRPr lang="en-US" b="0"/>
          </a:p>
        </p:txBody>
      </p:sp>
    </p:spTree>
    <p:extLst>
      <p:ext uri="{BB962C8B-B14F-4D97-AF65-F5344CB8AC3E}">
        <p14:creationId xmlns:p14="http://schemas.microsoft.com/office/powerpoint/2010/main" val="477186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facts: </a:t>
            </a:r>
          </a:p>
          <a:p>
            <a:pPr marL="228600" indent="-228600">
              <a:buFont typeface="+mj-lt"/>
              <a:buAutoNum type="arabicPeriod"/>
            </a:pPr>
            <a:r>
              <a:rPr lang="en-US" dirty="0"/>
              <a:t>PDR, DV was the only product bring in revenue for years with the delay in CD, YV.</a:t>
            </a:r>
          </a:p>
          <a:p>
            <a:pPr marL="228600" indent="-228600">
              <a:buFont typeface="+mj-lt"/>
              <a:buAutoNum type="arabicPeriod"/>
            </a:pPr>
            <a:r>
              <a:rPr lang="en-US" dirty="0"/>
              <a:t>PDR was the first version of robust firmware able to handle highly defect 3D media (80-60% of the media was defective in the first batches from manufacturing)</a:t>
            </a:r>
          </a:p>
          <a:p>
            <a:pPr marL="228600" indent="-228600">
              <a:buFont typeface="+mj-lt"/>
              <a:buAutoNum type="arabicPeriod"/>
            </a:pPr>
            <a:r>
              <a:rPr lang="en-US" dirty="0"/>
              <a:t>DV was used to sell slower media since SATA is bottlenecked by the interface where the higher binned media was sold in PDR.</a:t>
            </a:r>
          </a:p>
          <a:p>
            <a:pPr marL="228600" indent="-228600">
              <a:buFont typeface="+mj-lt"/>
              <a:buAutoNum type="arabicPeriod"/>
            </a:pPr>
            <a:r>
              <a:rPr lang="en-US" dirty="0"/>
              <a:t>PDR was able to win Amazon  in competition  to Samsung due to novel firmware algorithms.</a:t>
            </a:r>
          </a:p>
          <a:p>
            <a:pPr marL="228600" indent="-228600">
              <a:buFont typeface="+mj-lt"/>
              <a:buAutoNum type="arabicPeriod"/>
            </a:pPr>
            <a:r>
              <a:rPr lang="en-US" dirty="0"/>
              <a:t>GD was the first attempt at a low power </a:t>
            </a:r>
            <a:r>
              <a:rPr lang="en-US" dirty="0" err="1"/>
              <a:t>NVMe</a:t>
            </a:r>
            <a:r>
              <a:rPr lang="en-US" dirty="0"/>
              <a:t> SSD</a:t>
            </a:r>
          </a:p>
          <a:p>
            <a:pPr marL="228600" indent="-228600">
              <a:buFont typeface="+mj-lt"/>
              <a:buAutoNum type="arabicPeriod"/>
            </a:pPr>
            <a:r>
              <a:rPr lang="en-US" dirty="0"/>
              <a:t>ADP is an extension of GD with double the resources</a:t>
            </a:r>
          </a:p>
          <a:p>
            <a:pPr marL="228600" indent="-228600">
              <a:buFont typeface="+mj-lt"/>
              <a:buAutoNum type="arabicPeriod"/>
            </a:pPr>
            <a:r>
              <a:rPr lang="en-US" dirty="0"/>
              <a:t>CD and YV were the largest setback in NSG’s history.</a:t>
            </a:r>
          </a:p>
          <a:p>
            <a:endParaRPr lang="en-US" dirty="0"/>
          </a:p>
        </p:txBody>
      </p:sp>
      <p:sp>
        <p:nvSpPr>
          <p:cNvPr id="4" name="Slide Number Placeholder 3"/>
          <p:cNvSpPr>
            <a:spLocks noGrp="1"/>
          </p:cNvSpPr>
          <p:nvPr>
            <p:ph type="sldNum" sz="quarter" idx="5"/>
          </p:nvPr>
        </p:nvSpPr>
        <p:spPr/>
        <p:txBody>
          <a:bodyPr/>
          <a:lstStyle/>
          <a:p>
            <a:fld id="{71C92638-B395-4EEB-9053-3B9725E3C4A7}" type="slidenum">
              <a:rPr lang="en-US" smtClean="0"/>
              <a:t>13</a:t>
            </a:fld>
            <a:endParaRPr lang="en-US" dirty="0"/>
          </a:p>
        </p:txBody>
      </p:sp>
    </p:spTree>
    <p:extLst>
      <p:ext uri="{BB962C8B-B14F-4D97-AF65-F5344CB8AC3E}">
        <p14:creationId xmlns:p14="http://schemas.microsoft.com/office/powerpoint/2010/main" val="1177923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sz="1100" b="1"/>
              <a:t>Presenter: Joe</a:t>
            </a:r>
          </a:p>
        </p:txBody>
      </p:sp>
    </p:spTree>
    <p:extLst>
      <p:ext uri="{BB962C8B-B14F-4D97-AF65-F5344CB8AC3E}">
        <p14:creationId xmlns:p14="http://schemas.microsoft.com/office/powerpoint/2010/main" val="98516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5" name="Picture 10" descr="intel_rgb_100-lg.png"/>
          <p:cNvPicPr>
            <a:picLocks noChangeAspect="1"/>
          </p:cNvPicPr>
          <p:nvPr/>
        </p:nvPicPr>
        <p:blipFill>
          <a:blip r:embed="rId3" cstate="print"/>
          <a:srcRect/>
          <a:stretch>
            <a:fillRect/>
          </a:stretch>
        </p:blipFill>
        <p:spPr bwMode="auto">
          <a:xfrm>
            <a:off x="8860367" y="49213"/>
            <a:ext cx="3130551" cy="1778000"/>
          </a:xfrm>
          <a:prstGeom prst="rect">
            <a:avLst/>
          </a:prstGeom>
          <a:noFill/>
          <a:ln w="9525">
            <a:noFill/>
            <a:miter lim="800000"/>
            <a:headEnd/>
            <a:tailEnd/>
          </a:ln>
        </p:spPr>
      </p:pic>
      <p:sp>
        <p:nvSpPr>
          <p:cNvPr id="392196" name="Rectangle 4"/>
          <p:cNvSpPr>
            <a:spLocks noGrp="1" noChangeArrowheads="1"/>
          </p:cNvSpPr>
          <p:nvPr>
            <p:ph type="ctrTitle" sz="quarter"/>
          </p:nvPr>
        </p:nvSpPr>
        <p:spPr bwMode="gray">
          <a:xfrm>
            <a:off x="1" y="1441526"/>
            <a:ext cx="11677527" cy="1470025"/>
          </a:xfrm>
        </p:spPr>
        <p:txBody>
          <a:bodyPr anchor="b"/>
          <a:lstStyle>
            <a:lvl1pPr algn="r">
              <a:defRPr sz="3600">
                <a:solidFill>
                  <a:schemeClr val="bg1"/>
                </a:solidFill>
              </a:defRPr>
            </a:lvl1pPr>
          </a:lstStyle>
          <a:p>
            <a:r>
              <a:rPr lang="en-US"/>
              <a:t>Click to edit Master title style</a:t>
            </a:r>
            <a:endParaRPr lang="en-US" dirty="0"/>
          </a:p>
        </p:txBody>
      </p:sp>
      <p:sp>
        <p:nvSpPr>
          <p:cNvPr id="392197" name="Rectangle 5"/>
          <p:cNvSpPr>
            <a:spLocks noGrp="1" noChangeArrowheads="1"/>
          </p:cNvSpPr>
          <p:nvPr>
            <p:ph type="subTitle" sz="quarter" idx="1"/>
          </p:nvPr>
        </p:nvSpPr>
        <p:spPr bwMode="gray">
          <a:xfrm>
            <a:off x="482600" y="2939320"/>
            <a:ext cx="11194927" cy="3728180"/>
          </a:xfrm>
        </p:spPr>
        <p:txBody>
          <a:bodyPr/>
          <a:lstStyle>
            <a:lvl1pPr marL="0" indent="0" algn="r">
              <a:buFontTx/>
              <a:buNone/>
              <a:defRPr>
                <a:solidFill>
                  <a:schemeClr val="bg1"/>
                </a:solidFill>
              </a:defRPr>
            </a:lvl1pPr>
          </a:lstStyle>
          <a:p>
            <a:r>
              <a:rPr lang="en-US"/>
              <a:t>Click to edit Master subtitle style</a:t>
            </a:r>
            <a:endParaRPr lang="en-US" dirty="0"/>
          </a:p>
        </p:txBody>
      </p:sp>
    </p:spTree>
    <p:extLst>
      <p:ext uri="{BB962C8B-B14F-4D97-AF65-F5344CB8AC3E}">
        <p14:creationId xmlns:p14="http://schemas.microsoft.com/office/powerpoint/2010/main" val="762971268"/>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2700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127001"/>
            <a:ext cx="6815667" cy="58785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31445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18841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9183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7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12" descr="intSFT_w.eps"/>
          <p:cNvPicPr>
            <a:picLocks noChangeAspect="1"/>
          </p:cNvPicPr>
          <p:nvPr/>
        </p:nvPicPr>
        <p:blipFill>
          <a:blip r:embed="rId2" cstate="print"/>
          <a:srcRect l="4047" r="2625" b="8128"/>
          <a:stretch>
            <a:fillRect/>
          </a:stretch>
        </p:blipFill>
        <p:spPr bwMode="auto">
          <a:xfrm>
            <a:off x="3048000" y="914400"/>
            <a:ext cx="5994400" cy="3752850"/>
          </a:xfrm>
          <a:prstGeom prst="rect">
            <a:avLst/>
          </a:prstGeom>
          <a:noFill/>
          <a:ln w="9525">
            <a:noFill/>
            <a:miter lim="800000"/>
            <a:headEnd/>
            <a:tailEnd/>
          </a:ln>
        </p:spPr>
      </p:pic>
      <p:pic>
        <p:nvPicPr>
          <p:cNvPr id="3" name="Picture 7" descr="C:\Documents and Settings\CMckay\Desktop\SoftwareInitiative-ENG.jpg"/>
          <p:cNvPicPr>
            <a:picLocks noChangeAspect="1" noChangeArrowheads="1"/>
          </p:cNvPicPr>
          <p:nvPr/>
        </p:nvPicPr>
        <p:blipFill rotWithShape="1">
          <a:blip r:embed="rId3" cstate="print"/>
          <a:srcRect b="30624"/>
          <a:stretch/>
        </p:blipFill>
        <p:spPr bwMode="auto">
          <a:xfrm>
            <a:off x="3708400" y="1819275"/>
            <a:ext cx="4673600" cy="2222500"/>
          </a:xfrm>
          <a:prstGeom prst="rect">
            <a:avLst/>
          </a:prstGeom>
          <a:noFill/>
          <a:ln w="9525">
            <a:noFill/>
            <a:miter lim="800000"/>
            <a:headEnd/>
            <a:tailEnd/>
          </a:ln>
        </p:spPr>
      </p:pic>
    </p:spTree>
    <p:extLst>
      <p:ext uri="{BB962C8B-B14F-4D97-AF65-F5344CB8AC3E}">
        <p14:creationId xmlns:p14="http://schemas.microsoft.com/office/powerpoint/2010/main" val="233341697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444751"/>
            <a:ext cx="10363200" cy="1728074"/>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403188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accent1"/>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6199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bg1"/>
                </a:solidFill>
                <a:latin typeface="+mj-lt"/>
                <a:cs typeface="Arial" panose="020B0604020202020204" pitchFamily="34" charset="0"/>
              </a:defRPr>
            </a:lvl1pPr>
          </a:lstStyle>
          <a:p>
            <a:r>
              <a:rPr lang="en-US"/>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chemeClr val="bg1"/>
                </a:solidFill>
              </a:defRPr>
            </a:lvl1pPr>
            <a:lvl2pPr>
              <a:defRPr sz="2400">
                <a:solidFill>
                  <a:schemeClr val="bg1"/>
                </a:solidFill>
              </a:defRPr>
            </a:lvl2pPr>
            <a:lvl3pPr>
              <a:defRPr sz="2133">
                <a:solidFill>
                  <a:schemeClr val="bg1"/>
                </a:solidFill>
              </a:defRPr>
            </a:lvl3pPr>
            <a:lvl4pPr>
              <a:defRPr sz="1867">
                <a:solidFill>
                  <a:schemeClr val="bg1"/>
                </a:solidFill>
              </a:defRPr>
            </a:lvl4pPr>
            <a:lvl5pPr>
              <a:defRPr sz="1600">
                <a:solidFill>
                  <a:schemeClr val="bg1"/>
                </a:solidFill>
              </a:defRPr>
            </a:lvl5pPr>
          </a:lstStyle>
          <a:p>
            <a:pPr lvl="0"/>
            <a:r>
              <a:rPr lang="en-US"/>
              <a:t>18pt Intel Clear body text</a:t>
            </a:r>
          </a:p>
          <a:p>
            <a:pPr lvl="1"/>
            <a:r>
              <a:rPr lang="en-US"/>
              <a:t>18pt Intel Clear bullet one</a:t>
            </a:r>
          </a:p>
          <a:p>
            <a:pPr lvl="2"/>
            <a:r>
              <a:rPr lang="en-US"/>
              <a:t>16pt Intel Clear sub-bullet</a:t>
            </a:r>
          </a:p>
          <a:p>
            <a:pPr lvl="3"/>
            <a:r>
              <a:rPr lang="en-US"/>
              <a:t>14pt Intel Clear fourth level</a:t>
            </a:r>
          </a:p>
          <a:p>
            <a:pPr lvl="4"/>
            <a:r>
              <a:rPr lang="en-US"/>
              <a:t>12pt Intel Clear fifth level</a:t>
            </a:r>
          </a:p>
        </p:txBody>
      </p:sp>
    </p:spTree>
    <p:extLst>
      <p:ext uri="{BB962C8B-B14F-4D97-AF65-F5344CB8AC3E}">
        <p14:creationId xmlns:p14="http://schemas.microsoft.com/office/powerpoint/2010/main" val="10896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001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022350"/>
            <a:ext cx="10972800" cy="50023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4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Content Placeholder 2">
            <a:extLst>
              <a:ext uri="{FF2B5EF4-FFF2-40B4-BE49-F238E27FC236}">
                <a16:creationId xmlns:a16="http://schemas.microsoft.com/office/drawing/2014/main" id="{145DABDC-E508-4BC7-9038-AA6E4C806922}"/>
              </a:ext>
            </a:extLst>
          </p:cNvPr>
          <p:cNvSpPr>
            <a:spLocks noGrp="1"/>
          </p:cNvSpPr>
          <p:nvPr>
            <p:ph idx="1"/>
          </p:nvPr>
        </p:nvSpPr>
        <p:spPr>
          <a:xfrm>
            <a:off x="6096000" y="954088"/>
            <a:ext cx="5486400" cy="4996017"/>
          </a:xfrm>
        </p:spPr>
        <p:txBody>
          <a:bodyPr/>
          <a:lstStyle>
            <a:lvl1pP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5541359-007E-4B8C-BFE7-BE0616B1E7C5}"/>
              </a:ext>
            </a:extLst>
          </p:cNvPr>
          <p:cNvSpPr>
            <a:spLocks noGrp="1"/>
          </p:cNvSpPr>
          <p:nvPr>
            <p:ph type="title"/>
          </p:nvPr>
        </p:nvSpPr>
        <p:spPr>
          <a:xfrm>
            <a:off x="609600" y="1588"/>
            <a:ext cx="10972800" cy="939800"/>
          </a:xfrm>
        </p:spPr>
        <p:txBody>
          <a:bodyPr/>
          <a:lstStyle>
            <a:lvl1pPr>
              <a:defRPr/>
            </a:lvl1pPr>
          </a:lstStyle>
          <a:p>
            <a:r>
              <a:rPr lang="en-US"/>
              <a:t>Click to edit Master title style</a:t>
            </a:r>
          </a:p>
        </p:txBody>
      </p:sp>
      <p:sp>
        <p:nvSpPr>
          <p:cNvPr id="10" name="Content Placeholder 2">
            <a:extLst>
              <a:ext uri="{FF2B5EF4-FFF2-40B4-BE49-F238E27FC236}">
                <a16:creationId xmlns:a16="http://schemas.microsoft.com/office/drawing/2014/main" id="{F28F66BE-5152-45AA-A96A-CDED8903281A}"/>
              </a:ext>
            </a:extLst>
          </p:cNvPr>
          <p:cNvSpPr>
            <a:spLocks noGrp="1"/>
          </p:cNvSpPr>
          <p:nvPr>
            <p:ph idx="13"/>
          </p:nvPr>
        </p:nvSpPr>
        <p:spPr>
          <a:xfrm>
            <a:off x="609600" y="954088"/>
            <a:ext cx="5486400" cy="4996017"/>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66799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itle 1">
            <a:extLst>
              <a:ext uri="{FF2B5EF4-FFF2-40B4-BE49-F238E27FC236}">
                <a16:creationId xmlns:a16="http://schemas.microsoft.com/office/drawing/2014/main" id="{2FE43410-0943-46C3-80FE-772973357B2D}"/>
              </a:ext>
            </a:extLst>
          </p:cNvPr>
          <p:cNvSpPr>
            <a:spLocks noGrp="1"/>
          </p:cNvSpPr>
          <p:nvPr>
            <p:ph type="title"/>
          </p:nvPr>
        </p:nvSpPr>
        <p:spPr>
          <a:xfrm>
            <a:off x="609600" y="1588"/>
            <a:ext cx="10972800" cy="939800"/>
          </a:xfrm>
        </p:spPr>
        <p:txBody>
          <a:bodyPr/>
          <a:lstStyle>
            <a:lvl1pPr>
              <a:defRPr/>
            </a:lvl1pPr>
          </a:lstStyle>
          <a:p>
            <a:r>
              <a:rPr lang="en-US" dirty="0"/>
              <a:t>Click to edit Master title style</a:t>
            </a:r>
          </a:p>
        </p:txBody>
      </p:sp>
      <p:sp>
        <p:nvSpPr>
          <p:cNvPr id="10" name="Content Placeholder 2">
            <a:extLst>
              <a:ext uri="{FF2B5EF4-FFF2-40B4-BE49-F238E27FC236}">
                <a16:creationId xmlns:a16="http://schemas.microsoft.com/office/drawing/2014/main" id="{49BB3568-D6F5-4DB4-BFAA-39C94230532E}"/>
              </a:ext>
            </a:extLst>
          </p:cNvPr>
          <p:cNvSpPr>
            <a:spLocks noGrp="1"/>
          </p:cNvSpPr>
          <p:nvPr>
            <p:ph idx="1"/>
          </p:nvPr>
        </p:nvSpPr>
        <p:spPr>
          <a:xfrm>
            <a:off x="610658" y="1028700"/>
            <a:ext cx="3656542" cy="4996017"/>
          </a:xfrm>
        </p:spPr>
        <p:txBody>
          <a:bodyPr/>
          <a:lstStyle>
            <a:lvl1pPr marL="0" indent="0">
              <a:buNone/>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625452DE-6C25-4BDD-837B-56249A924912}"/>
              </a:ext>
            </a:extLst>
          </p:cNvPr>
          <p:cNvSpPr>
            <a:spLocks noGrp="1"/>
          </p:cNvSpPr>
          <p:nvPr>
            <p:ph idx="13"/>
          </p:nvPr>
        </p:nvSpPr>
        <p:spPr>
          <a:xfrm>
            <a:off x="4268260" y="1028699"/>
            <a:ext cx="3656542" cy="4996017"/>
          </a:xfrm>
        </p:spPr>
        <p:txBody>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212D8E63-66FB-4BF1-8F66-9BC6BF8E677A}"/>
              </a:ext>
            </a:extLst>
          </p:cNvPr>
          <p:cNvSpPr>
            <a:spLocks noGrp="1"/>
          </p:cNvSpPr>
          <p:nvPr>
            <p:ph idx="14"/>
          </p:nvPr>
        </p:nvSpPr>
        <p:spPr>
          <a:xfrm>
            <a:off x="7924802" y="1028698"/>
            <a:ext cx="3656542" cy="4996017"/>
          </a:xfrm>
        </p:spPr>
        <p:txBody>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644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92196" name="Rectangle 4"/>
          <p:cNvSpPr>
            <a:spLocks noGrp="1" noChangeArrowheads="1"/>
          </p:cNvSpPr>
          <p:nvPr>
            <p:ph type="ctrTitle" sz="quarter"/>
          </p:nvPr>
        </p:nvSpPr>
        <p:spPr bwMode="gray">
          <a:xfrm>
            <a:off x="218365" y="2014726"/>
            <a:ext cx="11677527" cy="1470025"/>
          </a:xfrm>
        </p:spPr>
        <p:txBody>
          <a:bodyPr anchor="b"/>
          <a:lstStyle>
            <a:lvl1pPr algn="ctr">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05251746"/>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054101"/>
            <a:ext cx="5384800" cy="497204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54101"/>
            <a:ext cx="5384800" cy="497204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7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652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784350"/>
            <a:ext cx="5386917" cy="423545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7" y="10652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784351"/>
            <a:ext cx="5389033" cy="42354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9908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9447"/>
            <a:ext cx="10972800" cy="948117"/>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1776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9" name="Picture Placeholder 8"/>
          <p:cNvSpPr>
            <a:spLocks noGrp="1"/>
          </p:cNvSpPr>
          <p:nvPr>
            <p:ph type="pic" sz="quarter" idx="13"/>
          </p:nvPr>
        </p:nvSpPr>
        <p:spPr>
          <a:xfrm>
            <a:off x="7321550" y="1060450"/>
            <a:ext cx="4241497" cy="2171390"/>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7340903" y="354258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Content Placeholder 2">
            <a:extLst>
              <a:ext uri="{FF2B5EF4-FFF2-40B4-BE49-F238E27FC236}">
                <a16:creationId xmlns:a16="http://schemas.microsoft.com/office/drawing/2014/main" id="{AF2B7250-5F56-40C1-9B80-8A0A73500925}"/>
              </a:ext>
            </a:extLst>
          </p:cNvPr>
          <p:cNvSpPr>
            <a:spLocks noGrp="1"/>
          </p:cNvSpPr>
          <p:nvPr>
            <p:ph idx="1"/>
          </p:nvPr>
        </p:nvSpPr>
        <p:spPr>
          <a:xfrm>
            <a:off x="609600" y="1060450"/>
            <a:ext cx="6654800" cy="4964267"/>
          </a:xfrm>
        </p:spPr>
        <p:txBody>
          <a:bodyPr/>
          <a:lstStyle>
            <a:lvl1pP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26CBC53D-4CE7-4F2C-968A-B811210D3E0E}"/>
              </a:ext>
            </a:extLst>
          </p:cNvPr>
          <p:cNvSpPr>
            <a:spLocks noGrp="1"/>
          </p:cNvSpPr>
          <p:nvPr>
            <p:ph type="title"/>
          </p:nvPr>
        </p:nvSpPr>
        <p:spPr>
          <a:xfrm>
            <a:off x="609600" y="1588"/>
            <a:ext cx="10972800" cy="939800"/>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98105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588"/>
            <a:ext cx="10972800" cy="939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028701"/>
            <a:ext cx="10972800" cy="49776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Rectangle 2"/>
          <p:cNvSpPr>
            <a:spLocks noChangeArrowheads="1"/>
          </p:cNvSpPr>
          <p:nvPr/>
        </p:nvSpPr>
        <p:spPr bwMode="white">
          <a:xfrm>
            <a:off x="4226" y="6030142"/>
            <a:ext cx="12187767" cy="828675"/>
          </a:xfrm>
          <a:prstGeom prst="rect">
            <a:avLst/>
          </a:prstGeom>
          <a:solidFill>
            <a:srgbClr val="0860A8"/>
          </a:solidFill>
          <a:ln w="9525">
            <a:noFill/>
            <a:miter lim="800000"/>
            <a:headEnd/>
            <a:tailEnd/>
          </a:ln>
          <a:effectLst/>
        </p:spPr>
        <p:txBody>
          <a:bodyPr wrap="none" anchor="ctr"/>
          <a:lstStyle/>
          <a:p>
            <a:pPr>
              <a:defRPr/>
            </a:pPr>
            <a:endParaRPr lang="en-US" dirty="0">
              <a:solidFill>
                <a:srgbClr val="0860A8"/>
              </a:solidFill>
              <a:latin typeface="Verdana"/>
              <a:cs typeface="Arial"/>
            </a:endParaRPr>
          </a:p>
        </p:txBody>
      </p:sp>
      <p:pic>
        <p:nvPicPr>
          <p:cNvPr id="15" name="Picture 7" descr="Intel_white"/>
          <p:cNvPicPr>
            <a:picLocks noChangeAspect="1" noChangeArrowheads="1"/>
          </p:cNvPicPr>
          <p:nvPr/>
        </p:nvPicPr>
        <p:blipFill>
          <a:blip r:embed="rId19" cstate="print"/>
          <a:srcRect/>
          <a:stretch>
            <a:fillRect/>
          </a:stretch>
        </p:blipFill>
        <p:spPr bwMode="auto">
          <a:xfrm>
            <a:off x="10519826" y="6169841"/>
            <a:ext cx="1081617" cy="541338"/>
          </a:xfrm>
          <a:prstGeom prst="rect">
            <a:avLst/>
          </a:prstGeom>
          <a:noFill/>
          <a:ln w="9525">
            <a:noFill/>
            <a:miter lim="800000"/>
            <a:headEnd/>
            <a:tailEnd/>
          </a:ln>
        </p:spPr>
      </p:pic>
      <p:sp>
        <p:nvSpPr>
          <p:cNvPr id="16" name="Text Box 8"/>
          <p:cNvSpPr txBox="1">
            <a:spLocks noChangeArrowheads="1"/>
          </p:cNvSpPr>
          <p:nvPr/>
        </p:nvSpPr>
        <p:spPr bwMode="auto">
          <a:xfrm>
            <a:off x="5171010" y="6496866"/>
            <a:ext cx="1849967" cy="338554"/>
          </a:xfrm>
          <a:prstGeom prst="rect">
            <a:avLst/>
          </a:prstGeom>
          <a:noFill/>
          <a:ln w="9525">
            <a:noFill/>
            <a:miter lim="800000"/>
            <a:headEnd/>
            <a:tailEnd/>
          </a:ln>
          <a:effectLst/>
        </p:spPr>
        <p:txBody>
          <a:bodyPr>
            <a:spAutoFit/>
          </a:bodyPr>
          <a:lstStyle/>
          <a:p>
            <a:pPr algn="ctr">
              <a:defRPr/>
            </a:pPr>
            <a:r>
              <a:rPr lang="en-US" sz="800" b="1" dirty="0">
                <a:solidFill>
                  <a:srgbClr val="FFFFFF"/>
                </a:solidFill>
                <a:latin typeface="Verdana"/>
                <a:cs typeface="Arial"/>
              </a:rPr>
              <a:t>Intel</a:t>
            </a:r>
          </a:p>
          <a:p>
            <a:pPr algn="ctr">
              <a:defRPr/>
            </a:pPr>
            <a:r>
              <a:rPr lang="en-US" sz="800" b="1" dirty="0">
                <a:solidFill>
                  <a:srgbClr val="FFFFFF"/>
                </a:solidFill>
                <a:latin typeface="Verdana"/>
                <a:cs typeface="Arial"/>
              </a:rPr>
              <a:t>Do Not Reproduce</a:t>
            </a:r>
            <a:endParaRPr lang="en-US" sz="800" b="1" dirty="0">
              <a:solidFill>
                <a:srgbClr val="FFFFFF"/>
              </a:solidFill>
              <a:latin typeface="Neo Sans Intel" pitchFamily="34" charset="0"/>
              <a:cs typeface="Arial"/>
            </a:endParaRPr>
          </a:p>
        </p:txBody>
      </p:sp>
      <p:sp>
        <p:nvSpPr>
          <p:cNvPr id="18" name="Rectangle 10"/>
          <p:cNvSpPr>
            <a:spLocks noChangeArrowheads="1"/>
          </p:cNvSpPr>
          <p:nvPr/>
        </p:nvSpPr>
        <p:spPr bwMode="auto">
          <a:xfrm>
            <a:off x="1999366" y="6068803"/>
            <a:ext cx="8183033" cy="415925"/>
          </a:xfrm>
          <a:prstGeom prst="rect">
            <a:avLst/>
          </a:prstGeom>
          <a:noFill/>
          <a:ln w="50800" algn="ctr">
            <a:noFill/>
            <a:miter lim="800000"/>
            <a:headEnd type="none" w="sm" len="sm"/>
            <a:tailEnd type="none" w="sm" len="sm"/>
          </a:ln>
          <a:effectLst/>
        </p:spPr>
        <p:txBody>
          <a:bodyPr>
            <a:spAutoFit/>
          </a:bodyPr>
          <a:lstStyle/>
          <a:p>
            <a:pPr>
              <a:defRPr/>
            </a:pPr>
            <a:r>
              <a:rPr lang="en-US" sz="700" b="1" dirty="0">
                <a:solidFill>
                  <a:srgbClr val="FFFFFF"/>
                </a:solidFill>
                <a:latin typeface="Verdana"/>
                <a:cs typeface="Arial"/>
              </a:rPr>
              <a:t>* Intel and the Intel logo are trademarks or registered trademarks of Intel Corporation or its subsidiaries in the United States and other countries.  Other names and brands may be claimed as the property of others.  All products, dates, and figures are preliminary and are subject to change without any notice.  Copyright © 2022, Intel Corporation.</a:t>
            </a:r>
          </a:p>
        </p:txBody>
      </p:sp>
      <p:sp>
        <p:nvSpPr>
          <p:cNvPr id="21" name="Slide Number Placeholder 5"/>
          <p:cNvSpPr txBox="1">
            <a:spLocks/>
          </p:cNvSpPr>
          <p:nvPr/>
        </p:nvSpPr>
        <p:spPr>
          <a:xfrm>
            <a:off x="408509" y="6249216"/>
            <a:ext cx="607483" cy="304800"/>
          </a:xfrm>
          <a:prstGeom prst="rect">
            <a:avLst/>
          </a:prstGeom>
        </p:spPr>
        <p:txBody>
          <a:bodyPr/>
          <a:lstStyle>
            <a:lvl1pPr>
              <a:defRPr sz="800" smtClean="0">
                <a:solidFill>
                  <a:schemeClr val="bg1"/>
                </a:solidFill>
              </a:defRPr>
            </a:lvl1pPr>
          </a:lstStyle>
          <a:p>
            <a:pPr>
              <a:defRPr/>
            </a:pPr>
            <a:fld id="{5F3C4792-111F-4EE0-A75F-F6EC8994CACD}" type="slidenum">
              <a:rPr lang="en-US" sz="1000">
                <a:solidFill>
                  <a:srgbClr val="FFFFFF"/>
                </a:solidFill>
                <a:latin typeface="Verdana"/>
                <a:cs typeface="Arial"/>
              </a:rPr>
              <a:pPr>
                <a:defRPr/>
              </a:pPr>
              <a:t>‹#›</a:t>
            </a:fld>
            <a:endParaRPr lang="en-US" sz="1000" dirty="0">
              <a:solidFill>
                <a:srgbClr val="FFFFFF"/>
              </a:solidFill>
              <a:latin typeface="Verdana"/>
              <a:cs typeface="Arial"/>
            </a:endParaRPr>
          </a:p>
        </p:txBody>
      </p:sp>
    </p:spTree>
    <p:extLst>
      <p:ext uri="{BB962C8B-B14F-4D97-AF65-F5344CB8AC3E}">
        <p14:creationId xmlns:p14="http://schemas.microsoft.com/office/powerpoint/2010/main" val="1723551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5" r:id="rId4"/>
    <p:sldLayoutId id="2147483663" r:id="rId5"/>
    <p:sldLayoutId id="2147483664" r:id="rId6"/>
    <p:sldLayoutId id="2147483665" r:id="rId7"/>
    <p:sldLayoutId id="2147483666" r:id="rId8"/>
    <p:sldLayoutId id="2147483674" r:id="rId9"/>
    <p:sldLayoutId id="2147483668" r:id="rId10"/>
    <p:sldLayoutId id="2147483669" r:id="rId11"/>
    <p:sldLayoutId id="2147483667" r:id="rId12"/>
    <p:sldLayoutId id="2147483670" r:id="rId13"/>
    <p:sldLayoutId id="2147483676" r:id="rId14"/>
    <p:sldLayoutId id="2147483677" r:id="rId15"/>
    <p:sldLayoutId id="2147483679" r:id="rId16"/>
    <p:sldLayoutId id="2147483680" r:id="rId17"/>
  </p:sldLayoutIdLst>
  <p:txStyles>
    <p:titleStyle>
      <a:lvl1pPr algn="ctr" defTabSz="457200" rtl="0" eaLnBrk="1" fontAlgn="base" hangingPunct="1">
        <a:spcBef>
          <a:spcPct val="0"/>
        </a:spcBef>
        <a:spcAft>
          <a:spcPct val="0"/>
        </a:spcAft>
        <a:defRPr sz="3200" b="1" kern="1200">
          <a:solidFill>
            <a:schemeClr val="tx2"/>
          </a:solidFill>
          <a:latin typeface="+mj-lt"/>
          <a:ea typeface="+mj-ea"/>
          <a:cs typeface="+mj-cs"/>
        </a:defRPr>
      </a:lvl1pPr>
      <a:lvl2pPr algn="ctr" defTabSz="457200" rtl="0" eaLnBrk="1" fontAlgn="base" hangingPunct="1">
        <a:spcBef>
          <a:spcPct val="0"/>
        </a:spcBef>
        <a:spcAft>
          <a:spcPct val="0"/>
        </a:spcAft>
        <a:defRPr sz="3200" b="1">
          <a:solidFill>
            <a:schemeClr val="tx2"/>
          </a:solidFill>
          <a:latin typeface="Calibri" pitchFamily="34" charset="0"/>
        </a:defRPr>
      </a:lvl2pPr>
      <a:lvl3pPr algn="ctr" defTabSz="457200" rtl="0" eaLnBrk="1" fontAlgn="base" hangingPunct="1">
        <a:spcBef>
          <a:spcPct val="0"/>
        </a:spcBef>
        <a:spcAft>
          <a:spcPct val="0"/>
        </a:spcAft>
        <a:defRPr sz="3200" b="1">
          <a:solidFill>
            <a:schemeClr val="tx2"/>
          </a:solidFill>
          <a:latin typeface="Calibri" pitchFamily="34" charset="0"/>
        </a:defRPr>
      </a:lvl3pPr>
      <a:lvl4pPr algn="ctr" defTabSz="457200" rtl="0" eaLnBrk="1" fontAlgn="base" hangingPunct="1">
        <a:spcBef>
          <a:spcPct val="0"/>
        </a:spcBef>
        <a:spcAft>
          <a:spcPct val="0"/>
        </a:spcAft>
        <a:defRPr sz="3200" b="1">
          <a:solidFill>
            <a:schemeClr val="tx2"/>
          </a:solidFill>
          <a:latin typeface="Calibri" pitchFamily="34" charset="0"/>
        </a:defRPr>
      </a:lvl4pPr>
      <a:lvl5pPr algn="ctr" defTabSz="457200" rtl="0" eaLnBrk="1" fontAlgn="base" hangingPunct="1">
        <a:spcBef>
          <a:spcPct val="0"/>
        </a:spcBef>
        <a:spcAft>
          <a:spcPct val="0"/>
        </a:spcAft>
        <a:defRPr sz="3200" b="1">
          <a:solidFill>
            <a:schemeClr val="tx2"/>
          </a:solidFill>
          <a:latin typeface="Calibri" pitchFamily="34" charset="0"/>
        </a:defRPr>
      </a:lvl5pPr>
      <a:lvl6pPr marL="457200" algn="ctr" defTabSz="457200" rtl="0" eaLnBrk="1" fontAlgn="base" hangingPunct="1">
        <a:spcBef>
          <a:spcPct val="0"/>
        </a:spcBef>
        <a:spcAft>
          <a:spcPct val="0"/>
        </a:spcAft>
        <a:defRPr sz="3200" b="1">
          <a:solidFill>
            <a:schemeClr val="tx2"/>
          </a:solidFill>
          <a:latin typeface="Calibri" pitchFamily="34" charset="0"/>
        </a:defRPr>
      </a:lvl6pPr>
      <a:lvl7pPr marL="914400" algn="ctr" defTabSz="457200" rtl="0" eaLnBrk="1" fontAlgn="base" hangingPunct="1">
        <a:spcBef>
          <a:spcPct val="0"/>
        </a:spcBef>
        <a:spcAft>
          <a:spcPct val="0"/>
        </a:spcAft>
        <a:defRPr sz="3200" b="1">
          <a:solidFill>
            <a:schemeClr val="tx2"/>
          </a:solidFill>
          <a:latin typeface="Calibri" pitchFamily="34" charset="0"/>
        </a:defRPr>
      </a:lvl7pPr>
      <a:lvl8pPr marL="1371600" algn="ctr" defTabSz="457200" rtl="0" eaLnBrk="1" fontAlgn="base" hangingPunct="1">
        <a:spcBef>
          <a:spcPct val="0"/>
        </a:spcBef>
        <a:spcAft>
          <a:spcPct val="0"/>
        </a:spcAft>
        <a:defRPr sz="3200" b="1">
          <a:solidFill>
            <a:schemeClr val="tx2"/>
          </a:solidFill>
          <a:latin typeface="Calibri" pitchFamily="34" charset="0"/>
        </a:defRPr>
      </a:lvl8pPr>
      <a:lvl9pPr marL="1828800" algn="ctr" defTabSz="457200" rtl="0" eaLnBrk="1" fontAlgn="base" hangingPunct="1">
        <a:spcBef>
          <a:spcPct val="0"/>
        </a:spcBef>
        <a:spcAft>
          <a:spcPct val="0"/>
        </a:spcAft>
        <a:defRPr sz="3200" b="1">
          <a:solidFill>
            <a:schemeClr val="tx2"/>
          </a:solidFill>
          <a:latin typeface="Calibri" pitchFamily="34" charset="0"/>
        </a:defRPr>
      </a:lvl9pPr>
    </p:titleStyle>
    <p:body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57.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7.xml"/><Relationship Id="rId16" Type="http://schemas.openxmlformats.org/officeDocument/2006/relationships/image" Target="../media/image56.svg"/><Relationship Id="rId1" Type="http://schemas.openxmlformats.org/officeDocument/2006/relationships/slideLayout" Target="../slideLayouts/slideLayout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58.png"/><Relationship Id="rId9" Type="http://schemas.openxmlformats.org/officeDocument/2006/relationships/image" Target="../media/image49.png"/><Relationship Id="rId14" Type="http://schemas.openxmlformats.org/officeDocument/2006/relationships/image" Target="../media/image54.svg"/></Relationships>
</file>

<file path=ppt/slides/_rels/slide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9.xml"/><Relationship Id="rId16" Type="http://schemas.openxmlformats.org/officeDocument/2006/relationships/image" Target="../media/image63.jpeg"/><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62.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hart" Target="../charts/chart1.xml"/><Relationship Id="rId1" Type="http://schemas.openxmlformats.org/officeDocument/2006/relationships/slideLayout" Target="../slideLayouts/slideLayout3.xml"/><Relationship Id="rId5" Type="http://schemas.openxmlformats.org/officeDocument/2006/relationships/image" Target="../media/image65.jpeg"/><Relationship Id="rId4" Type="http://schemas.openxmlformats.org/officeDocument/2006/relationships/image" Target="../media/image64.jpeg"/></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hyperlink" Target="https://nsg-jira.intel.com/secure/Dashboard.jspa?selectPageId=47643" TargetMode="External"/><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notesSlide" Target="../notesSlides/notesSlide2.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26.pn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de.wikipedia.org/wiki/Datei:Coverity_Prevent_logo.svg" TargetMode="External"/><Relationship Id="rId2" Type="http://schemas.openxmlformats.org/officeDocument/2006/relationships/image" Target="../media/image66.png"/><Relationship Id="rId1" Type="http://schemas.openxmlformats.org/officeDocument/2006/relationships/slideLayout" Target="../slideLayouts/slideLayout17.xml"/><Relationship Id="rId6" Type="http://schemas.openxmlformats.org/officeDocument/2006/relationships/image" Target="../media/image68.png"/><Relationship Id="rId5" Type="http://schemas.openxmlformats.org/officeDocument/2006/relationships/hyperlink" Target="https://en.wikipedia.org/wiki/Source_Depot" TargetMode="External"/><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intel.com/content/www/us/en/newsroom/resources/press-kits-labs-day-2020.html#gs.cfs58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7.sv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9.sv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6.png"/><Relationship Id="rId33"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33.svg"/><Relationship Id="rId32" Type="http://schemas.openxmlformats.org/officeDocument/2006/relationships/image" Target="../media/image37.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32.png"/><Relationship Id="rId28" Type="http://schemas.openxmlformats.org/officeDocument/2006/relationships/image" Target="../media/image29.svg"/><Relationship Id="rId36" Type="http://schemas.openxmlformats.org/officeDocument/2006/relationships/image" Target="../media/image41.svg"/><Relationship Id="rId10" Type="http://schemas.openxmlformats.org/officeDocument/2006/relationships/image" Target="../media/image31.svg"/><Relationship Id="rId19" Type="http://schemas.openxmlformats.org/officeDocument/2006/relationships/image" Target="../media/image22.png"/><Relationship Id="rId31" Type="http://schemas.openxmlformats.org/officeDocument/2006/relationships/image" Target="../media/image36.png"/><Relationship Id="rId4" Type="http://schemas.openxmlformats.org/officeDocument/2006/relationships/image" Target="../media/image7.svg"/><Relationship Id="rId9" Type="http://schemas.openxmlformats.org/officeDocument/2006/relationships/image" Target="../media/image30.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28.png"/><Relationship Id="rId30" Type="http://schemas.openxmlformats.org/officeDocument/2006/relationships/image" Target="../media/image35.svg"/><Relationship Id="rId35" Type="http://schemas.openxmlformats.org/officeDocument/2006/relationships/image" Target="../media/image4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s://www.cloudfest.com/wp-content/uploads/2018/03/01_Intel_CloudFest-Keynote-Das-Final.pdf?x86823" TargetMode="External"/><Relationship Id="rId13" Type="http://schemas.openxmlformats.org/officeDocument/2006/relationships/hyperlink" Target="https://itpeernetwork.intel.com/telemetry-enhancing-customer-triage/" TargetMode="External"/><Relationship Id="rId18" Type="http://schemas.openxmlformats.org/officeDocument/2006/relationships/hyperlink" Target="https://blocksandfiles.com/2019/08/02/burlywood-ssds-customised-workloadssd/" TargetMode="External"/><Relationship Id="rId3" Type="http://schemas.openxmlformats.org/officeDocument/2006/relationships/hyperlink" Target="https://github.com/IntelLabs/DATSA" TargetMode="External"/><Relationship Id="rId21" Type="http://schemas.openxmlformats.org/officeDocument/2006/relationships/hyperlink" Target="https://eric-keller.github.io/thesis/OliverMichel-dissertation_4_2019.pdf" TargetMode="External"/><Relationship Id="rId7" Type="http://schemas.openxmlformats.org/officeDocument/2006/relationships/hyperlink" Target="https://spdk.io/summit/us/2019/" TargetMode="External"/><Relationship Id="rId12" Type="http://schemas.openxmlformats.org/officeDocument/2006/relationships/hyperlink" Target="https://itpeernetwork.intel.com/collect-or-not-collect/#gs.d2zakl" TargetMode="External"/><Relationship Id="rId17" Type="http://schemas.openxmlformats.org/officeDocument/2006/relationships/hyperlink" Target="https://manpages.debian.org/testing/nvme-cli/nvme.1.en.html" TargetMode="External"/><Relationship Id="rId2" Type="http://schemas.openxmlformats.org/officeDocument/2006/relationships/notesSlide" Target="../notesSlides/notesSlide12.xml"/><Relationship Id="rId16" Type="http://schemas.openxmlformats.org/officeDocument/2006/relationships/hyperlink" Target="https://lore.kernel.org/patchwork/patch/1072774/" TargetMode="External"/><Relationship Id="rId20" Type="http://schemas.openxmlformats.org/officeDocument/2006/relationships/hyperlink" Target="https://www.supermicro.com/en/solutions/srsd" TargetMode="External"/><Relationship Id="rId1" Type="http://schemas.openxmlformats.org/officeDocument/2006/relationships/slideLayout" Target="../slideLayouts/slideLayout3.xml"/><Relationship Id="rId6" Type="http://schemas.openxmlformats.org/officeDocument/2006/relationships/hyperlink" Target="http://files.opencompute.org/oc/public.php?service=files&amp;t=3963328530485f6e5944ba7ce4d1f8e3&amp;download&amp;path=/OCP%20-%20Adding%20Analytical%20Behavioral%20Intelligence%20to%20the%20Block%20Storage%20Lay....pdf" TargetMode="External"/><Relationship Id="rId11" Type="http://schemas.openxmlformats.org/officeDocument/2006/relationships/hyperlink" Target="https://citeseerx.ist.psu.edu/viewdoc/download;jsessionid=7981D340F8A749FAEE4632997726C4F3?doi=10.1.1.134.1542&amp;rep=rep1&amp;type=pdf" TargetMode="External"/><Relationship Id="rId5" Type="http://schemas.openxmlformats.org/officeDocument/2006/relationships/hyperlink" Target="https://github.com/linux-nvme/nvme-cli" TargetMode="External"/><Relationship Id="rId15" Type="http://schemas.openxmlformats.org/officeDocument/2006/relationships/hyperlink" Target="https://blogs.gnome.org/hughsie/2018/08/17/nvme-firmware-i-need-your-data/" TargetMode="External"/><Relationship Id="rId10" Type="http://schemas.openxmlformats.org/officeDocument/2006/relationships/hyperlink" Target="https://www.nist.gov/system/files/documents/director/planning/report02-3.pdf" TargetMode="External"/><Relationship Id="rId19" Type="http://schemas.openxmlformats.org/officeDocument/2006/relationships/hyperlink" Target="https://blogs.vmware.com/virtualblocks/2018/08/20/nvme-readiness-part-three/" TargetMode="External"/><Relationship Id="rId4" Type="http://schemas.openxmlformats.org/officeDocument/2006/relationships/hyperlink" Target="https://review.gerrithub.io/c/spdk/spdk/+/425191/" TargetMode="External"/><Relationship Id="rId9" Type="http://schemas.openxmlformats.org/officeDocument/2006/relationships/hyperlink" Target="https://ntrs.nasa.gov/api/citations/20100036670/downloads/20100036670.pdf" TargetMode="External"/><Relationship Id="rId14" Type="http://schemas.openxmlformats.org/officeDocument/2006/relationships/hyperlink" Target="https://www.nvmedeveloperdays.com/English/Collaterals/Proceedings/2018/20181204_PRECON2_Hands.pdf" TargetMode="External"/><Relationship Id="rId22" Type="http://schemas.openxmlformats.org/officeDocument/2006/relationships/hyperlink" Target="https://arxiv.org/pdf/1803.07244.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www.nsf.gov/pubs/2016/nsf16606/nsf16606.htm"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77.jfi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sp2010.amr.ith.intel.com/sites/HR_LDS/Pages/NSG-Common-FW.aspx#Debug" TargetMode="External"/><Relationship Id="rId2" Type="http://schemas.openxmlformats.org/officeDocument/2006/relationships/image" Target="../media/image43.tmp"/><Relationship Id="rId1" Type="http://schemas.openxmlformats.org/officeDocument/2006/relationships/slideLayout" Target="../slideLayouts/slideLayout2.xml"/><Relationship Id="rId5" Type="http://schemas.openxmlformats.org/officeDocument/2006/relationships/hyperlink" Target="https://pbiprovisioned.intel.com/reports/powerbi/HVPO/NCT%20Telemetry%20Metrics%20Dashboard" TargetMode="External"/><Relationship Id="rId4" Type="http://schemas.openxmlformats.org/officeDocument/2006/relationships/hyperlink" Target="https://videoportal.intel.com/media/TELEMETRY_2.0_PART1.mp4/0_65w7mqz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citeseerx.ist.psu.edu/viewdoc/download;jsessionid=0505129D95F712AE4E68DD4F3428201C?doi=10.1.1.370.9611&amp;rep=rep1&amp;type=pd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46050" y="1661550"/>
            <a:ext cx="11899900" cy="2974157"/>
          </a:xfrm>
        </p:spPr>
        <p:txBody>
          <a:bodyPr anchor="t"/>
          <a:lstStyle/>
          <a:p>
            <a:r>
              <a:rPr lang="en-US" dirty="0"/>
              <a:t>Autonomous Machine Programming</a:t>
            </a:r>
            <a:br>
              <a:rPr lang="en-US" dirty="0"/>
            </a:br>
            <a:r>
              <a:rPr lang="en-US" sz="3200" dirty="0"/>
              <a:t>Cost of Faults in Products</a:t>
            </a:r>
            <a:br>
              <a:rPr lang="en-US" sz="3200" dirty="0"/>
            </a:br>
            <a:br>
              <a:rPr lang="en-US" sz="3200" dirty="0"/>
            </a:br>
            <a:r>
              <a:rPr lang="en-US" sz="3200" dirty="0"/>
              <a:t>Non-volatile memory Solutions Group (NSG)</a:t>
            </a:r>
            <a:br>
              <a:rPr lang="en-US" sz="3200" dirty="0"/>
            </a:br>
            <a:br>
              <a:rPr lang="en-US" sz="3200" dirty="0"/>
            </a:br>
            <a:endParaRPr lang="en-US" dirty="0"/>
          </a:p>
        </p:txBody>
      </p:sp>
      <p:sp>
        <p:nvSpPr>
          <p:cNvPr id="3" name="Subtitle 2"/>
          <p:cNvSpPr>
            <a:spLocks noGrp="1"/>
          </p:cNvSpPr>
          <p:nvPr>
            <p:ph type="subTitle" sz="quarter" idx="1"/>
          </p:nvPr>
        </p:nvSpPr>
        <p:spPr>
          <a:xfrm>
            <a:off x="365186" y="4166698"/>
            <a:ext cx="11461627" cy="2691302"/>
          </a:xfrm>
        </p:spPr>
        <p:txBody>
          <a:bodyPr/>
          <a:lstStyle/>
          <a:p>
            <a:r>
              <a:rPr lang="en-US" sz="1400" dirty="0"/>
              <a:t>Joe Tarango (RAAD Principal Investigator, Telemetry 2.0 Architect, Machine Learning Scientist, &amp; Adjunct Professor CU Boulder)</a:t>
            </a:r>
          </a:p>
          <a:p>
            <a:endParaRPr lang="en-US" sz="1400" dirty="0"/>
          </a:p>
          <a:p>
            <a:r>
              <a:rPr lang="en-US" sz="1400" dirty="0"/>
              <a:t>Team: </a:t>
            </a:r>
          </a:p>
          <a:p>
            <a:r>
              <a:rPr lang="en-US" sz="1400" dirty="0"/>
              <a:t>	Daniel Garces, Rogelio Macedo, </a:t>
            </a:r>
            <a:r>
              <a:rPr lang="en-US" sz="1400" dirty="0" err="1"/>
              <a:t>Sungkeun</a:t>
            </a:r>
            <a:r>
              <a:rPr lang="en-US" sz="1400" dirty="0"/>
              <a:t> Kim, Stella Cao, </a:t>
            </a:r>
            <a:r>
              <a:rPr lang="en-US" sz="1400" dirty="0" err="1"/>
              <a:t>PanteA</a:t>
            </a:r>
            <a:r>
              <a:rPr lang="en-US" sz="1400" dirty="0"/>
              <a:t> </a:t>
            </a:r>
            <a:r>
              <a:rPr lang="en-US" sz="1400" dirty="0" err="1"/>
              <a:t>Zardoshti</a:t>
            </a:r>
            <a:r>
              <a:rPr lang="en-US" sz="1400" dirty="0"/>
              <a:t>, Tyler Woods, </a:t>
            </a:r>
          </a:p>
          <a:p>
            <a:r>
              <a:rPr lang="en-US" sz="1400" dirty="0"/>
              <a:t>	Andrea Chamorro, Zachery Zimmerman, Brad MacDonald (Penn Intern on loan from IL), Jim Baca, Prasanna </a:t>
            </a:r>
            <a:r>
              <a:rPr lang="en-US" sz="1400" dirty="0" err="1"/>
              <a:t>Rupasinghe</a:t>
            </a:r>
            <a:endParaRPr lang="en-US" sz="1400" dirty="0"/>
          </a:p>
          <a:p>
            <a:endParaRPr lang="en-US" sz="1400" dirty="0"/>
          </a:p>
          <a:p>
            <a:r>
              <a:rPr lang="en-US" sz="1400" dirty="0"/>
              <a:t>NPSG/IOG Collaborators: Randy Eike, Phuong Tran, Don Verner, James Gourley</a:t>
            </a:r>
          </a:p>
          <a:p>
            <a:endParaRPr lang="en-US" sz="1400" dirty="0"/>
          </a:p>
          <a:p>
            <a:r>
              <a:rPr lang="en-US" sz="1400" dirty="0"/>
              <a:t>Strong Collaboration with Intel Labs Machine Programming Research (MPR): </a:t>
            </a:r>
          </a:p>
          <a:p>
            <a:r>
              <a:rPr lang="en-US" sz="1400" dirty="0"/>
              <a:t>	</a:t>
            </a:r>
            <a:r>
              <a:rPr lang="de-DE" sz="1400" dirty="0"/>
              <a:t>Justin Gottschlich</a:t>
            </a:r>
            <a:r>
              <a:rPr lang="en-US" sz="1400" dirty="0"/>
              <a:t> (Principal AI Scientist &amp; Director of Machine Programming Research) &amp; Niranjan </a:t>
            </a:r>
            <a:r>
              <a:rPr lang="en-US" sz="1400" dirty="0" err="1"/>
              <a:t>Hasabnis</a:t>
            </a:r>
            <a:r>
              <a:rPr lang="en-US" sz="1400" dirty="0"/>
              <a:t> (CF Dev), MPR Team</a:t>
            </a:r>
          </a:p>
        </p:txBody>
      </p:sp>
    </p:spTree>
    <p:extLst>
      <p:ext uri="{BB962C8B-B14F-4D97-AF65-F5344CB8AC3E}">
        <p14:creationId xmlns:p14="http://schemas.microsoft.com/office/powerpoint/2010/main" val="4105314931"/>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37CF-B86B-4D3E-B576-9AD2621B5007}"/>
              </a:ext>
            </a:extLst>
          </p:cNvPr>
          <p:cNvSpPr>
            <a:spLocks noGrp="1"/>
          </p:cNvSpPr>
          <p:nvPr>
            <p:ph type="title"/>
          </p:nvPr>
        </p:nvSpPr>
        <p:spPr>
          <a:xfrm>
            <a:off x="480589" y="90979"/>
            <a:ext cx="11010816" cy="952499"/>
          </a:xfrm>
        </p:spPr>
        <p:txBody>
          <a:bodyPr/>
          <a:lstStyle/>
          <a:p>
            <a:r>
              <a:rPr lang="en-US" dirty="0"/>
              <a:t>Business Unit: Acceleration Code Development Costs &amp; Savings</a:t>
            </a:r>
          </a:p>
        </p:txBody>
      </p:sp>
      <mc:AlternateContent xmlns:mc="http://schemas.openxmlformats.org/markup-compatibility/2006">
        <mc:Choice xmlns:a14="http://schemas.microsoft.com/office/drawing/2010/main" Requires="a14">
          <p:sp>
            <p:nvSpPr>
              <p:cNvPr id="18" name="Content Placeholder 3">
                <a:extLst>
                  <a:ext uri="{FF2B5EF4-FFF2-40B4-BE49-F238E27FC236}">
                    <a16:creationId xmlns:a16="http://schemas.microsoft.com/office/drawing/2014/main" id="{2291B477-7A5B-4455-8D9B-5A444E9D6F8F}"/>
                  </a:ext>
                </a:extLst>
              </p:cNvPr>
              <p:cNvSpPr txBox="1">
                <a:spLocks/>
              </p:cNvSpPr>
              <p:nvPr/>
            </p:nvSpPr>
            <p:spPr>
              <a:xfrm>
                <a:off x="5713049" y="1061794"/>
                <a:ext cx="5602985" cy="5441041"/>
              </a:xfrm>
              <a:prstGeom prst="rect">
                <a:avLst/>
              </a:prstGeom>
            </p:spPr>
            <p:txBody>
              <a:bodyPr>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368300" indent="-342900" hangingPunct="1">
                  <a:spcBef>
                    <a:spcPts val="0"/>
                  </a:spcBef>
                  <a:spcAft>
                    <a:spcPts val="600"/>
                  </a:spcAft>
                  <a:buFont typeface="+mj-lt"/>
                  <a:buAutoNum type="alphaUcPeriod"/>
                </a:pPr>
                <a:r>
                  <a:rPr lang="en-US" sz="1200" b="1" dirty="0">
                    <a:solidFill>
                      <a:schemeClr val="tx1"/>
                    </a:solidFill>
                  </a:rPr>
                  <a:t>NSG SSD FW</a:t>
                </a:r>
                <a:r>
                  <a:rPr lang="en-US" sz="1200" dirty="0">
                    <a:solidFill>
                      <a:schemeClr val="tx1"/>
                    </a:solidFill>
                  </a:rPr>
                  <a:t>: </a:t>
                </a:r>
                <a14:m>
                  <m:oMath xmlns:m="http://schemas.openxmlformats.org/officeDocument/2006/math">
                    <m:r>
                      <a:rPr lang="en-US" sz="1200" i="1" dirty="0" smtClean="0">
                        <a:solidFill>
                          <a:schemeClr val="tx1"/>
                        </a:solidFill>
                        <a:latin typeface="Cambria Math" panose="02040503050406030204" pitchFamily="18" charset="0"/>
                        <a:ea typeface="Cambria Math" panose="02040503050406030204" pitchFamily="18" charset="0"/>
                      </a:rPr>
                      <m:t>≈</m:t>
                    </m:r>
                    <m:r>
                      <a:rPr lang="en-US" sz="1200" b="1" i="1" dirty="0" smtClean="0">
                        <a:solidFill>
                          <a:schemeClr val="tx1"/>
                        </a:solidFill>
                        <a:latin typeface="Cambria Math" panose="02040503050406030204" pitchFamily="18" charset="0"/>
                      </a:rPr>
                      <m:t>𝟏𝟓</m:t>
                    </m:r>
                    <m:r>
                      <a:rPr lang="en-US" sz="1200" b="1" i="1" dirty="0" smtClean="0">
                        <a:solidFill>
                          <a:schemeClr val="tx1"/>
                        </a:solidFill>
                        <a:latin typeface="Cambria Math" panose="02040503050406030204" pitchFamily="18" charset="0"/>
                      </a:rPr>
                      <m:t>,</m:t>
                    </m:r>
                    <m:r>
                      <a:rPr lang="en-US" sz="1200" b="1" i="1" dirty="0" smtClean="0">
                        <a:solidFill>
                          <a:schemeClr val="tx1"/>
                        </a:solidFill>
                        <a:latin typeface="Cambria Math" panose="02040503050406030204" pitchFamily="18" charset="0"/>
                      </a:rPr>
                      <m:t>𝟔𝟏𝟒</m:t>
                    </m:r>
                    <m:r>
                      <a:rPr lang="en-US" sz="1200" b="1" i="1" dirty="0" smtClean="0">
                        <a:solidFill>
                          <a:schemeClr val="tx1"/>
                        </a:solidFill>
                        <a:latin typeface="Cambria Math" panose="02040503050406030204" pitchFamily="18" charset="0"/>
                      </a:rPr>
                      <m:t>,</m:t>
                    </m:r>
                    <m:r>
                      <a:rPr lang="en-US" sz="1200" b="1" i="1" dirty="0" smtClean="0">
                        <a:solidFill>
                          <a:schemeClr val="tx1"/>
                        </a:solidFill>
                        <a:latin typeface="Cambria Math" panose="02040503050406030204" pitchFamily="18" charset="0"/>
                      </a:rPr>
                      <m:t>𝟏𝟒𝟏</m:t>
                    </m:r>
                  </m:oMath>
                </a14:m>
                <a:r>
                  <a:rPr lang="en-US" sz="1200" dirty="0">
                    <a:solidFill>
                      <a:schemeClr val="tx1"/>
                    </a:solidFill>
                  </a:rPr>
                  <a:t> </a:t>
                </a:r>
                <a:r>
                  <a:rPr lang="en-US" sz="1200" b="1" i="1" u="sng" dirty="0">
                    <a:solidFill>
                      <a:schemeClr val="tx1"/>
                    </a:solidFill>
                  </a:rPr>
                  <a:t>l</a:t>
                </a:r>
                <a:r>
                  <a:rPr lang="en-US" sz="1200" b="1" i="1" dirty="0">
                    <a:solidFill>
                      <a:schemeClr val="tx1"/>
                    </a:solidFill>
                  </a:rPr>
                  <a:t>ines </a:t>
                </a:r>
                <a:r>
                  <a:rPr lang="en-US" sz="1200" b="1" i="1" u="sng" dirty="0">
                    <a:solidFill>
                      <a:schemeClr val="tx1"/>
                    </a:solidFill>
                  </a:rPr>
                  <a:t>o</a:t>
                </a:r>
                <a:r>
                  <a:rPr lang="en-US" sz="1200" b="1" i="1" dirty="0">
                    <a:solidFill>
                      <a:schemeClr val="tx1"/>
                    </a:solidFill>
                  </a:rPr>
                  <a:t>f </a:t>
                </a:r>
                <a:r>
                  <a:rPr lang="en-US" sz="1200" b="1" i="1" u="sng" dirty="0">
                    <a:solidFill>
                      <a:schemeClr val="tx1"/>
                    </a:solidFill>
                  </a:rPr>
                  <a:t>c</a:t>
                </a:r>
                <a:r>
                  <a:rPr lang="en-US" sz="1200" b="1" i="1" dirty="0">
                    <a:solidFill>
                      <a:schemeClr val="tx1"/>
                    </a:solidFill>
                  </a:rPr>
                  <a:t>ode (loc) </a:t>
                </a:r>
                <a:endParaRPr lang="en-US" sz="1200" b="1" i="1" dirty="0">
                  <a:solidFill>
                    <a:schemeClr val="tx1"/>
                  </a:solidFill>
                  <a:latin typeface="Cambria Math" panose="02040503050406030204" pitchFamily="18" charset="0"/>
                </a:endParaRPr>
              </a:p>
              <a:p>
                <a:pPr marL="634206" lvl="1" indent="-400050" hangingPunct="1">
                  <a:spcBef>
                    <a:spcPts val="0"/>
                  </a:spcBef>
                  <a:spcAft>
                    <a:spcPts val="600"/>
                  </a:spcAft>
                  <a:buFont typeface="+mj-lt"/>
                  <a:buAutoNum type="romanUcPeriod"/>
                </a:pPr>
                <a:r>
                  <a:rPr lang="en-US" sz="1200" dirty="0">
                    <a:solidFill>
                      <a:schemeClr val="tx1"/>
                    </a:solidFill>
                    <a:ea typeface="Cambria Math" panose="02040503050406030204" pitchFamily="18" charset="0"/>
                  </a:rPr>
                  <a:t>Development cost</a:t>
                </a:r>
                <a:r>
                  <a:rPr lang="en-US" sz="1200" dirty="0">
                    <a:solidFill>
                      <a:schemeClr val="tx1"/>
                    </a:solidFill>
                  </a:rPr>
                  <a:t> </a:t>
                </a:r>
                <a:r>
                  <a:rPr lang="en-US" sz="1200" i="1" dirty="0">
                    <a:solidFill>
                      <a:schemeClr val="tx1"/>
                    </a:solidFill>
                  </a:rPr>
                  <a:t>Millions to Billions</a:t>
                </a:r>
              </a:p>
              <a:p>
                <a:pPr marL="858044" lvl="2" indent="-400050" hangingPunct="1">
                  <a:spcBef>
                    <a:spcPts val="0"/>
                  </a:spcBef>
                  <a:spcAft>
                    <a:spcPts val="600"/>
                  </a:spcAft>
                  <a:buFont typeface="+mj-lt"/>
                  <a:buAutoNum type="alphaLcPeriod"/>
                </a:pPr>
                <a14:m>
                  <m:oMath xmlns:m="http://schemas.openxmlformats.org/officeDocument/2006/math">
                    <m:r>
                      <a:rPr lang="en-US" sz="1200" i="1" dirty="0" smtClean="0">
                        <a:solidFill>
                          <a:schemeClr val="tx1"/>
                        </a:solidFill>
                        <a:latin typeface="Cambria Math" panose="02040503050406030204" pitchFamily="18" charset="0"/>
                      </a:rPr>
                      <m:t>(</m:t>
                    </m:r>
                    <m:r>
                      <m:rPr>
                        <m:sty m:val="p"/>
                      </m:rPr>
                      <a:rPr lang="en-US" sz="1200" i="1" dirty="0">
                        <a:solidFill>
                          <a:schemeClr val="tx1"/>
                        </a:solidFill>
                        <a:latin typeface="Cambria Math" panose="02040503050406030204" pitchFamily="18" charset="0"/>
                      </a:rPr>
                      <m:t>min</m:t>
                    </m:r>
                    <m:r>
                      <a:rPr lang="en-US" sz="1200" i="1" dirty="0">
                        <a:solidFill>
                          <a:schemeClr val="tx1"/>
                        </a:solidFill>
                        <a:latin typeface="Cambria Math" panose="02040503050406030204" pitchFamily="18" charset="0"/>
                      </a:rPr>
                      <m:t>, </m:t>
                    </m:r>
                    <m:r>
                      <m:rPr>
                        <m:sty m:val="p"/>
                      </m:rPr>
                      <a:rPr lang="en-US" sz="1200" i="1" dirty="0">
                        <a:solidFill>
                          <a:schemeClr val="tx1"/>
                        </a:solidFill>
                        <a:latin typeface="Cambria Math" panose="02040503050406030204" pitchFamily="18" charset="0"/>
                      </a:rPr>
                      <m:t>max</m:t>
                    </m:r>
                    <m:r>
                      <a:rPr lang="en-US" sz="1200" i="1" dirty="0">
                        <a:solidFill>
                          <a:schemeClr val="tx1"/>
                        </a:solidFill>
                        <a:latin typeface="Cambria Math" panose="02040503050406030204" pitchFamily="18" charset="0"/>
                      </a:rPr>
                      <m:t>) ≈ [$515,266,653 ,→$15,614,141,000]</m:t>
                    </m:r>
                  </m:oMath>
                </a14:m>
                <a:endParaRPr lang="en-US" sz="1200" dirty="0">
                  <a:ln w="0"/>
                  <a:solidFill>
                    <a:schemeClr val="tx1"/>
                  </a:solidFill>
                  <a:effectLst>
                    <a:outerShdw blurRad="38100" dist="25400" dir="5400000" algn="ctr" rotWithShape="0">
                      <a:srgbClr val="6E747A">
                        <a:alpha val="43000"/>
                      </a:srgbClr>
                    </a:outerShdw>
                  </a:effectLst>
                </a:endParaRPr>
              </a:p>
              <a:p>
                <a:pPr marL="634206" lvl="1" indent="-400050" hangingPunct="1">
                  <a:spcBef>
                    <a:spcPts val="0"/>
                  </a:spcBef>
                  <a:spcAft>
                    <a:spcPts val="600"/>
                  </a:spcAft>
                  <a:buFont typeface="+mj-lt"/>
                  <a:buAutoNum type="romanUcPeriod"/>
                </a:pPr>
                <a:r>
                  <a:rPr lang="en-US" sz="1200" dirty="0">
                    <a:solidFill>
                      <a:schemeClr val="tx1"/>
                    </a:solidFill>
                  </a:rPr>
                  <a:t>Cost reduction </a:t>
                </a:r>
              </a:p>
              <a:p>
                <a:pPr marL="858044" lvl="2" indent="-400050" hangingPunct="1">
                  <a:spcBef>
                    <a:spcPts val="0"/>
                  </a:spcBef>
                  <a:spcAft>
                    <a:spcPts val="600"/>
                  </a:spcAft>
                  <a:buFont typeface="+mj-lt"/>
                  <a:buAutoNum type="alphaLcPeriod"/>
                </a:pPr>
                <a14:m>
                  <m:oMath xmlns:m="http://schemas.openxmlformats.org/officeDocument/2006/math">
                    <m:r>
                      <a:rPr lang="en-US" sz="1200" i="1" dirty="0" smtClean="0">
                        <a:solidFill>
                          <a:schemeClr val="tx1"/>
                        </a:solidFill>
                        <a:latin typeface="Cambria Math" panose="02040503050406030204" pitchFamily="18" charset="0"/>
                      </a:rPr>
                      <m:t>(</m:t>
                    </m:r>
                    <m:r>
                      <m:rPr>
                        <m:sty m:val="p"/>
                      </m:rPr>
                      <a:rPr lang="en-US" sz="1200" i="1" dirty="0" smtClean="0">
                        <a:solidFill>
                          <a:schemeClr val="tx1"/>
                        </a:solidFill>
                        <a:latin typeface="Cambria Math" panose="02040503050406030204" pitchFamily="18" charset="0"/>
                      </a:rPr>
                      <m:t>min</m:t>
                    </m:r>
                    <m:r>
                      <a:rPr lang="en-US" sz="1200" i="1" dirty="0" smtClean="0">
                        <a:solidFill>
                          <a:schemeClr val="tx1"/>
                        </a:solidFill>
                        <a:latin typeface="Cambria Math" panose="02040503050406030204" pitchFamily="18" charset="0"/>
                      </a:rPr>
                      <m:t>, </m:t>
                    </m:r>
                    <m:r>
                      <m:rPr>
                        <m:sty m:val="p"/>
                      </m:rPr>
                      <a:rPr lang="en-US" sz="1200" i="1" dirty="0" smtClean="0">
                        <a:solidFill>
                          <a:schemeClr val="tx1"/>
                        </a:solidFill>
                        <a:latin typeface="Cambria Math" panose="02040503050406030204" pitchFamily="18" charset="0"/>
                      </a:rPr>
                      <m:t>max</m:t>
                    </m:r>
                    <m:r>
                      <a:rPr lang="en-US" sz="1200" i="1" dirty="0" smtClean="0">
                        <a:solidFill>
                          <a:schemeClr val="tx1"/>
                        </a:solidFill>
                        <a:latin typeface="Cambria Math" panose="02040503050406030204" pitchFamily="18" charset="0"/>
                      </a:rPr>
                      <m:t>) ≈[$51,526,665 →$1,561,414,100] </m:t>
                    </m:r>
                  </m:oMath>
                </a14:m>
                <a:endParaRPr lang="en-US" sz="1200" dirty="0">
                  <a:solidFill>
                    <a:schemeClr val="tx1"/>
                  </a:solidFill>
                </a:endParaRPr>
              </a:p>
              <a:p>
                <a:pPr marL="368300" indent="-342900" hangingPunct="1">
                  <a:spcBef>
                    <a:spcPts val="0"/>
                  </a:spcBef>
                  <a:spcAft>
                    <a:spcPts val="600"/>
                  </a:spcAft>
                  <a:buFont typeface="+mj-lt"/>
                  <a:buAutoNum type="alphaUcPeriod"/>
                </a:pPr>
                <a:r>
                  <a:rPr lang="en-US" sz="1200" b="1" dirty="0">
                    <a:solidFill>
                      <a:schemeClr val="tx1"/>
                    </a:solidFill>
                  </a:rPr>
                  <a:t>RAAD - </a:t>
                </a:r>
                <a:r>
                  <a:rPr lang="en-US" sz="1200" dirty="0">
                    <a:solidFill>
                      <a:schemeClr val="tx1"/>
                    </a:solidFill>
                  </a:rPr>
                  <a:t>Main Repo Creation Cost </a:t>
                </a:r>
                <a14:m>
                  <m:oMath xmlns:m="http://schemas.openxmlformats.org/officeDocument/2006/math">
                    <m:r>
                      <a:rPr lang="en-US" sz="1200" b="1" i="1" dirty="0" smtClean="0">
                        <a:solidFill>
                          <a:schemeClr val="tx1"/>
                        </a:solidFill>
                        <a:latin typeface="Cambria Math" panose="02040503050406030204" pitchFamily="18" charset="0"/>
                        <a:ea typeface="Cambria Math" panose="02040503050406030204" pitchFamily="18" charset="0"/>
                      </a:rPr>
                      <m:t>≈</m:t>
                    </m:r>
                    <m:r>
                      <a:rPr lang="en-US" sz="1200" b="1" i="1" dirty="0" smtClean="0">
                        <a:solidFill>
                          <a:schemeClr val="tx1"/>
                        </a:solidFill>
                        <a:latin typeface="Cambria Math" panose="02040503050406030204" pitchFamily="18" charset="0"/>
                      </a:rPr>
                      <m:t>𝟏𝟓𝟑</m:t>
                    </m:r>
                    <m:r>
                      <a:rPr lang="en-US" sz="1200" b="1" i="1" dirty="0" smtClean="0">
                        <a:solidFill>
                          <a:schemeClr val="tx1"/>
                        </a:solidFill>
                        <a:latin typeface="Cambria Math" panose="02040503050406030204" pitchFamily="18" charset="0"/>
                      </a:rPr>
                      <m:t>,</m:t>
                    </m:r>
                    <m:r>
                      <a:rPr lang="en-US" sz="1200" b="1" i="1" dirty="0" smtClean="0">
                        <a:solidFill>
                          <a:schemeClr val="tx1"/>
                        </a:solidFill>
                        <a:latin typeface="Cambria Math" panose="02040503050406030204" pitchFamily="18" charset="0"/>
                      </a:rPr>
                      <m:t>𝟐𝟏𝟒</m:t>
                    </m:r>
                  </m:oMath>
                </a14:m>
                <a:r>
                  <a:rPr lang="en-US" sz="1200" dirty="0">
                    <a:solidFill>
                      <a:schemeClr val="tx1"/>
                    </a:solidFill>
                  </a:rPr>
                  <a:t> loc</a:t>
                </a:r>
              </a:p>
              <a:p>
                <a:pPr marL="858044" lvl="2" indent="-400050" hangingPunct="1">
                  <a:spcBef>
                    <a:spcPts val="0"/>
                  </a:spcBef>
                  <a:spcAft>
                    <a:spcPts val="600"/>
                  </a:spcAft>
                  <a:buFont typeface="+mj-lt"/>
                  <a:buAutoNum type="romanUcPeriod"/>
                </a:pPr>
                <a:r>
                  <a:rPr lang="en-US" sz="1200" dirty="0">
                    <a:solidFill>
                      <a:schemeClr val="tx1"/>
                    </a:solidFill>
                  </a:rPr>
                  <a:t>Speculated </a:t>
                </a:r>
                <a:r>
                  <a:rPr lang="en-US" sz="1200" i="1" dirty="0">
                    <a:solidFill>
                      <a:schemeClr val="tx1"/>
                    </a:solidFill>
                  </a:rPr>
                  <a:t>Millions</a:t>
                </a:r>
              </a:p>
              <a:p>
                <a:pPr marL="1091407" lvl="3" indent="-400050" hangingPunct="1">
                  <a:spcBef>
                    <a:spcPts val="0"/>
                  </a:spcBef>
                  <a:spcAft>
                    <a:spcPts val="600"/>
                  </a:spcAft>
                  <a:buFont typeface="+mj-lt"/>
                  <a:buAutoNum type="alphaLcPeriod"/>
                </a:pPr>
                <a14:m>
                  <m:oMath xmlns:m="http://schemas.openxmlformats.org/officeDocument/2006/math">
                    <m:r>
                      <a:rPr lang="en-US" sz="1200" i="1" dirty="0">
                        <a:solidFill>
                          <a:schemeClr val="tx1"/>
                        </a:solidFill>
                        <a:latin typeface="Cambria Math" panose="02040503050406030204" pitchFamily="18" charset="0"/>
                      </a:rPr>
                      <m:t>(</m:t>
                    </m:r>
                    <m:r>
                      <m:rPr>
                        <m:sty m:val="p"/>
                      </m:rPr>
                      <a:rPr lang="en-US" sz="1200" i="1" dirty="0">
                        <a:solidFill>
                          <a:schemeClr val="tx1"/>
                        </a:solidFill>
                        <a:latin typeface="Cambria Math" panose="02040503050406030204" pitchFamily="18" charset="0"/>
                      </a:rPr>
                      <m:t>min</m:t>
                    </m:r>
                    <m:r>
                      <a:rPr lang="en-US" sz="1200" i="1" dirty="0">
                        <a:solidFill>
                          <a:schemeClr val="tx1"/>
                        </a:solidFill>
                        <a:latin typeface="Cambria Math" panose="02040503050406030204" pitchFamily="18" charset="0"/>
                      </a:rPr>
                      <m:t>, </m:t>
                    </m:r>
                    <m:r>
                      <m:rPr>
                        <m:sty m:val="p"/>
                      </m:rPr>
                      <a:rPr lang="en-US" sz="1200" i="1" dirty="0">
                        <a:solidFill>
                          <a:schemeClr val="tx1"/>
                        </a:solidFill>
                        <a:latin typeface="Cambria Math" panose="02040503050406030204" pitchFamily="18" charset="0"/>
                      </a:rPr>
                      <m:t>max</m:t>
                    </m:r>
                    <m:r>
                      <a:rPr lang="en-US" sz="1200" i="1" dirty="0">
                        <a:solidFill>
                          <a:schemeClr val="tx1"/>
                        </a:solidFill>
                        <a:latin typeface="Cambria Math" panose="02040503050406030204" pitchFamily="18" charset="0"/>
                      </a:rPr>
                      <m:t>) ≈[$</m:t>
                    </m:r>
                    <m:r>
                      <m:rPr>
                        <m:nor/>
                      </m:rPr>
                      <a:rPr lang="en-US" sz="1200" dirty="0">
                        <a:ln w="0"/>
                        <a:solidFill>
                          <a:schemeClr val="tx1"/>
                        </a:solidFill>
                        <a:effectLst>
                          <a:outerShdw blurRad="38100" dist="25400" dir="5400000" algn="ctr" rotWithShape="0">
                            <a:srgbClr val="6E747A">
                              <a:alpha val="43000"/>
                            </a:srgbClr>
                          </a:outerShdw>
                        </a:effectLst>
                      </a:rPr>
                      <m:t>5</m:t>
                    </m:r>
                    <m:r>
                      <m:rPr>
                        <m:nor/>
                      </m:rPr>
                      <a:rPr lang="en-US" sz="1200" i="0" dirty="0" smtClean="0">
                        <a:ln w="0"/>
                        <a:solidFill>
                          <a:schemeClr val="tx1"/>
                        </a:solidFill>
                        <a:effectLst>
                          <a:outerShdw blurRad="38100" dist="25400" dir="5400000" algn="ctr" rotWithShape="0">
                            <a:srgbClr val="6E747A">
                              <a:alpha val="43000"/>
                            </a:srgbClr>
                          </a:outerShdw>
                        </a:effectLst>
                      </a:rPr>
                      <m:t>,</m:t>
                    </m:r>
                    <m:r>
                      <m:rPr>
                        <m:nor/>
                      </m:rPr>
                      <a:rPr lang="en-US" sz="1200" dirty="0">
                        <a:ln w="0"/>
                        <a:solidFill>
                          <a:schemeClr val="tx1"/>
                        </a:solidFill>
                        <a:effectLst>
                          <a:outerShdw blurRad="38100" dist="25400" dir="5400000" algn="ctr" rotWithShape="0">
                            <a:srgbClr val="6E747A">
                              <a:alpha val="43000"/>
                            </a:srgbClr>
                          </a:outerShdw>
                        </a:effectLst>
                      </a:rPr>
                      <m:t>056</m:t>
                    </m:r>
                    <m:r>
                      <m:rPr>
                        <m:nor/>
                      </m:rPr>
                      <a:rPr lang="en-US" sz="1200" i="0" dirty="0" smtClean="0">
                        <a:ln w="0"/>
                        <a:solidFill>
                          <a:schemeClr val="tx1"/>
                        </a:solidFill>
                        <a:effectLst>
                          <a:outerShdw blurRad="38100" dist="25400" dir="5400000" algn="ctr" rotWithShape="0">
                            <a:srgbClr val="6E747A">
                              <a:alpha val="43000"/>
                            </a:srgbClr>
                          </a:outerShdw>
                        </a:effectLst>
                      </a:rPr>
                      <m:t>,</m:t>
                    </m:r>
                    <m:r>
                      <m:rPr>
                        <m:nor/>
                      </m:rPr>
                      <a:rPr lang="en-US" sz="1200" dirty="0">
                        <a:ln w="0"/>
                        <a:solidFill>
                          <a:schemeClr val="tx1"/>
                        </a:solidFill>
                        <a:effectLst>
                          <a:outerShdw blurRad="38100" dist="25400" dir="5400000" algn="ctr" rotWithShape="0">
                            <a:srgbClr val="6E747A">
                              <a:alpha val="43000"/>
                            </a:srgbClr>
                          </a:outerShdw>
                        </a:effectLst>
                      </a:rPr>
                      <m:t>062</m:t>
                    </m:r>
                    <m:r>
                      <a:rPr lang="en-US" sz="1200" i="1" dirty="0">
                        <a:solidFill>
                          <a:schemeClr val="tx1"/>
                        </a:solidFill>
                        <a:latin typeface="Cambria Math" panose="02040503050406030204" pitchFamily="18" charset="0"/>
                      </a:rPr>
                      <m:t>→</m:t>
                    </m:r>
                    <m:r>
                      <a:rPr lang="en-US" sz="1200" i="1" dirty="0"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t>$153,</m:t>
                    </m:r>
                    <m:r>
                      <a:rPr lang="en-US" sz="1200"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rPr>
                      <m:t>214</m:t>
                    </m:r>
                    <m:r>
                      <a:rPr lang="en-US" sz="1200" i="1" dirty="0"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t>,</m:t>
                    </m:r>
                    <m:r>
                      <a:rPr lang="en-US" sz="1200"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rPr>
                      <m:t>000]</m:t>
                    </m:r>
                  </m:oMath>
                </a14:m>
                <a:endParaRPr lang="en-US" sz="1200" dirty="0">
                  <a:solidFill>
                    <a:schemeClr val="tx1"/>
                  </a:solidFill>
                </a:endParaRPr>
              </a:p>
              <a:p>
                <a:pPr marL="577056" lvl="1" indent="-342900" hangingPunct="1">
                  <a:spcBef>
                    <a:spcPts val="0"/>
                  </a:spcBef>
                  <a:spcAft>
                    <a:spcPts val="600"/>
                  </a:spcAft>
                  <a:buFont typeface="+mj-lt"/>
                  <a:buAutoNum type="alphaUcPeriod"/>
                </a:pPr>
                <a:r>
                  <a:rPr lang="en-US" sz="1200" dirty="0">
                    <a:solidFill>
                      <a:schemeClr val="tx1"/>
                    </a:solidFill>
                  </a:rPr>
                  <a:t>Auto Parse (Auto Generated Code) </a:t>
                </a:r>
                <a14:m>
                  <m:oMath xmlns:m="http://schemas.openxmlformats.org/officeDocument/2006/math">
                    <m:r>
                      <a:rPr lang="en-US" sz="1200" i="1" dirty="0" smtClean="0">
                        <a:solidFill>
                          <a:schemeClr val="tx1"/>
                        </a:solidFill>
                        <a:latin typeface="Cambria Math" panose="02040503050406030204" pitchFamily="18" charset="0"/>
                      </a:rPr>
                      <m:t> </m:t>
                    </m:r>
                    <m:r>
                      <a:rPr lang="en-US" sz="1200" i="1" dirty="0">
                        <a:solidFill>
                          <a:schemeClr val="tx1"/>
                        </a:solidFill>
                        <a:latin typeface="Cambria Math" panose="02040503050406030204" pitchFamily="18" charset="0"/>
                        <a:ea typeface="Cambria Math" panose="02040503050406030204" pitchFamily="18" charset="0"/>
                      </a:rPr>
                      <m:t>≈</m:t>
                    </m:r>
                    <m:r>
                      <a:rPr lang="en-US" sz="1200" b="1" i="1" dirty="0" smtClean="0">
                        <a:solidFill>
                          <a:schemeClr val="tx1"/>
                        </a:solidFill>
                        <a:latin typeface="Cambria Math" panose="02040503050406030204" pitchFamily="18" charset="0"/>
                      </a:rPr>
                      <m:t>𝟓𝟑𝟕</m:t>
                    </m:r>
                    <m:r>
                      <a:rPr lang="en-US" sz="1200" b="1" i="1" dirty="0" smtClean="0">
                        <a:solidFill>
                          <a:schemeClr val="tx1"/>
                        </a:solidFill>
                        <a:latin typeface="Cambria Math" panose="02040503050406030204" pitchFamily="18" charset="0"/>
                      </a:rPr>
                      <m:t>,</m:t>
                    </m:r>
                    <m:r>
                      <a:rPr lang="en-US" sz="1200" b="1" i="1" dirty="0" smtClean="0">
                        <a:solidFill>
                          <a:schemeClr val="tx1"/>
                        </a:solidFill>
                        <a:latin typeface="Cambria Math" panose="02040503050406030204" pitchFamily="18" charset="0"/>
                      </a:rPr>
                      <m:t>𝟎𝟓𝟕</m:t>
                    </m:r>
                    <m:r>
                      <a:rPr lang="en-US" sz="1200" b="1" i="1" dirty="0" smtClean="0">
                        <a:solidFill>
                          <a:schemeClr val="tx1"/>
                        </a:solidFill>
                        <a:latin typeface="Cambria Math" panose="02040503050406030204" pitchFamily="18" charset="0"/>
                      </a:rPr>
                      <m:t>,</m:t>
                    </m:r>
                    <m:r>
                      <a:rPr lang="en-US" sz="1200" b="1" i="1" dirty="0" smtClean="0">
                        <a:solidFill>
                          <a:schemeClr val="tx1"/>
                        </a:solidFill>
                        <a:latin typeface="Cambria Math" panose="02040503050406030204" pitchFamily="18" charset="0"/>
                      </a:rPr>
                      <m:t>𝟐𝟕𝟔</m:t>
                    </m:r>
                  </m:oMath>
                </a14:m>
                <a:r>
                  <a:rPr lang="en-US" sz="1200" dirty="0">
                    <a:solidFill>
                      <a:schemeClr val="tx1"/>
                    </a:solidFill>
                  </a:rPr>
                  <a:t> loc</a:t>
                </a:r>
              </a:p>
              <a:p>
                <a:pPr marL="858044" lvl="2" indent="-400050" hangingPunct="1">
                  <a:spcBef>
                    <a:spcPts val="0"/>
                  </a:spcBef>
                  <a:spcAft>
                    <a:spcPts val="600"/>
                  </a:spcAft>
                  <a:buFont typeface="+mj-lt"/>
                  <a:buAutoNum type="romanUcPeriod"/>
                </a:pPr>
                <a:r>
                  <a:rPr lang="en-US" sz="1200" dirty="0">
                    <a:solidFill>
                      <a:schemeClr val="tx1"/>
                    </a:solidFill>
                  </a:rPr>
                  <a:t>Speculated </a:t>
                </a:r>
                <a:r>
                  <a:rPr lang="en-US" sz="1200" i="1" dirty="0">
                    <a:solidFill>
                      <a:schemeClr val="tx1"/>
                    </a:solidFill>
                  </a:rPr>
                  <a:t>Billions</a:t>
                </a:r>
              </a:p>
              <a:p>
                <a:pPr marL="1091407" lvl="3" indent="-400050" hangingPunct="1">
                  <a:spcBef>
                    <a:spcPts val="0"/>
                  </a:spcBef>
                  <a:spcAft>
                    <a:spcPts val="600"/>
                  </a:spcAft>
                  <a:buFont typeface="+mj-lt"/>
                  <a:buAutoNum type="alphaLcPeriod"/>
                </a:pPr>
                <a14:m>
                  <m:oMath xmlns:m="http://schemas.openxmlformats.org/officeDocument/2006/math">
                    <m:r>
                      <a:rPr lang="en-US" sz="1200" i="1" dirty="0">
                        <a:solidFill>
                          <a:schemeClr val="tx1"/>
                        </a:solidFill>
                        <a:latin typeface="Cambria Math" panose="02040503050406030204" pitchFamily="18" charset="0"/>
                      </a:rPr>
                      <m:t>(</m:t>
                    </m:r>
                    <m:r>
                      <m:rPr>
                        <m:sty m:val="p"/>
                      </m:rPr>
                      <a:rPr lang="en-US" sz="1200" i="1" dirty="0">
                        <a:solidFill>
                          <a:schemeClr val="tx1"/>
                        </a:solidFill>
                        <a:latin typeface="Cambria Math" panose="02040503050406030204" pitchFamily="18" charset="0"/>
                      </a:rPr>
                      <m:t>min</m:t>
                    </m:r>
                    <m:r>
                      <a:rPr lang="en-US" sz="1200" i="1" dirty="0">
                        <a:solidFill>
                          <a:schemeClr val="tx1"/>
                        </a:solidFill>
                        <a:latin typeface="Cambria Math" panose="02040503050406030204" pitchFamily="18" charset="0"/>
                      </a:rPr>
                      <m:t>, </m:t>
                    </m:r>
                    <m:r>
                      <m:rPr>
                        <m:sty m:val="p"/>
                      </m:rPr>
                      <a:rPr lang="en-US" sz="1200" i="1" dirty="0">
                        <a:solidFill>
                          <a:schemeClr val="tx1"/>
                        </a:solidFill>
                        <a:latin typeface="Cambria Math" panose="02040503050406030204" pitchFamily="18" charset="0"/>
                      </a:rPr>
                      <m:t>max</m:t>
                    </m:r>
                    <m:r>
                      <a:rPr lang="en-US" sz="1200" i="1" dirty="0">
                        <a:solidFill>
                          <a:schemeClr val="tx1"/>
                        </a:solidFill>
                        <a:latin typeface="Cambria Math" panose="02040503050406030204" pitchFamily="18" charset="0"/>
                      </a:rPr>
                      <m:t>) ≈[$</m:t>
                    </m:r>
                    <m:r>
                      <m:rPr>
                        <m:nor/>
                      </m:rPr>
                      <a:rPr lang="en-US" sz="1200" dirty="0">
                        <a:ln w="0"/>
                        <a:solidFill>
                          <a:schemeClr val="tx1"/>
                        </a:solidFill>
                        <a:effectLst>
                          <a:outerShdw blurRad="38100" dist="25400" dir="5400000" algn="ctr" rotWithShape="0">
                            <a:srgbClr val="6E747A">
                              <a:alpha val="43000"/>
                            </a:srgbClr>
                          </a:outerShdw>
                        </a:effectLst>
                      </a:rPr>
                      <m:t>17</m:t>
                    </m:r>
                    <m:r>
                      <m:rPr>
                        <m:nor/>
                      </m:rPr>
                      <a:rPr lang="en-US" sz="1200" b="0" i="0" dirty="0" smtClean="0">
                        <a:ln w="0"/>
                        <a:solidFill>
                          <a:schemeClr val="tx1"/>
                        </a:solidFill>
                        <a:effectLst>
                          <a:outerShdw blurRad="38100" dist="25400" dir="5400000" algn="ctr" rotWithShape="0">
                            <a:srgbClr val="6E747A">
                              <a:alpha val="43000"/>
                            </a:srgbClr>
                          </a:outerShdw>
                        </a:effectLst>
                      </a:rPr>
                      <m:t>,</m:t>
                    </m:r>
                    <m:r>
                      <m:rPr>
                        <m:nor/>
                      </m:rPr>
                      <a:rPr lang="en-US" sz="1200" dirty="0">
                        <a:ln w="0"/>
                        <a:solidFill>
                          <a:schemeClr val="tx1"/>
                        </a:solidFill>
                        <a:effectLst>
                          <a:outerShdw blurRad="38100" dist="25400" dir="5400000" algn="ctr" rotWithShape="0">
                            <a:srgbClr val="6E747A">
                              <a:alpha val="43000"/>
                            </a:srgbClr>
                          </a:outerShdw>
                        </a:effectLst>
                      </a:rPr>
                      <m:t>722</m:t>
                    </m:r>
                    <m:r>
                      <m:rPr>
                        <m:nor/>
                      </m:rPr>
                      <a:rPr lang="en-US" sz="1200" b="0" i="0" dirty="0" smtClean="0">
                        <a:ln w="0"/>
                        <a:solidFill>
                          <a:schemeClr val="tx1"/>
                        </a:solidFill>
                        <a:effectLst>
                          <a:outerShdw blurRad="38100" dist="25400" dir="5400000" algn="ctr" rotWithShape="0">
                            <a:srgbClr val="6E747A">
                              <a:alpha val="43000"/>
                            </a:srgbClr>
                          </a:outerShdw>
                        </a:effectLst>
                      </a:rPr>
                      <m:t>,</m:t>
                    </m:r>
                    <m:r>
                      <m:rPr>
                        <m:nor/>
                      </m:rPr>
                      <a:rPr lang="en-US" sz="1200" dirty="0">
                        <a:ln w="0"/>
                        <a:solidFill>
                          <a:schemeClr val="tx1"/>
                        </a:solidFill>
                        <a:effectLst>
                          <a:outerShdw blurRad="38100" dist="25400" dir="5400000" algn="ctr" rotWithShape="0">
                            <a:srgbClr val="6E747A">
                              <a:alpha val="43000"/>
                            </a:srgbClr>
                          </a:outerShdw>
                        </a:effectLst>
                      </a:rPr>
                      <m:t>890</m:t>
                    </m:r>
                    <m:r>
                      <m:rPr>
                        <m:nor/>
                      </m:rPr>
                      <a:rPr lang="en-US" sz="1200" b="0" i="0" dirty="0" smtClean="0">
                        <a:ln w="0"/>
                        <a:solidFill>
                          <a:schemeClr val="tx1"/>
                        </a:solidFill>
                        <a:effectLst>
                          <a:outerShdw blurRad="38100" dist="25400" dir="5400000" algn="ctr" rotWithShape="0">
                            <a:srgbClr val="6E747A">
                              <a:alpha val="43000"/>
                            </a:srgbClr>
                          </a:outerShdw>
                        </a:effectLst>
                      </a:rPr>
                      <m:t>,</m:t>
                    </m:r>
                    <m:r>
                      <m:rPr>
                        <m:nor/>
                      </m:rPr>
                      <a:rPr lang="en-US" sz="1200" dirty="0">
                        <a:ln w="0"/>
                        <a:solidFill>
                          <a:schemeClr val="tx1"/>
                        </a:solidFill>
                        <a:effectLst>
                          <a:outerShdw blurRad="38100" dist="25400" dir="5400000" algn="ctr" rotWithShape="0">
                            <a:srgbClr val="6E747A">
                              <a:alpha val="43000"/>
                            </a:srgbClr>
                          </a:outerShdw>
                        </a:effectLst>
                      </a:rPr>
                      <m:t>108</m:t>
                    </m:r>
                    <m:r>
                      <a:rPr lang="en-US" sz="1200" i="1" dirty="0">
                        <a:solidFill>
                          <a:schemeClr val="tx1"/>
                        </a:solidFill>
                        <a:latin typeface="Cambria Math" panose="02040503050406030204" pitchFamily="18" charset="0"/>
                      </a:rPr>
                      <m:t>→</m:t>
                    </m:r>
                    <m:r>
                      <a:rPr lang="en-US" sz="1200"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rPr>
                      <m:t>$37</m:t>
                    </m:r>
                    <m:r>
                      <a:rPr lang="en-US" sz="1200" b="0" i="1" dirty="0"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t>,</m:t>
                    </m:r>
                    <m:r>
                      <a:rPr lang="en-US" sz="1200"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rPr>
                      <m:t>057</m:t>
                    </m:r>
                    <m:r>
                      <a:rPr lang="en-US" sz="1200" b="0" i="1" dirty="0"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t>,</m:t>
                    </m:r>
                    <m:r>
                      <a:rPr lang="en-US" sz="1200"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rPr>
                      <m:t>276</m:t>
                    </m:r>
                    <m:r>
                      <a:rPr lang="en-US" sz="1200" b="0" i="1" dirty="0"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t>,</m:t>
                    </m:r>
                    <m:r>
                      <a:rPr lang="en-US" sz="1200"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rPr>
                      <m:t>000]</m:t>
                    </m:r>
                  </m:oMath>
                </a14:m>
                <a:endParaRPr lang="en-US" sz="1200" dirty="0">
                  <a:solidFill>
                    <a:schemeClr val="tx1"/>
                  </a:solidFill>
                </a:endParaRPr>
              </a:p>
              <a:p>
                <a:pPr marL="577056" lvl="1" indent="-342900" hangingPunct="1">
                  <a:spcBef>
                    <a:spcPts val="0"/>
                  </a:spcBef>
                  <a:spcAft>
                    <a:spcPts val="600"/>
                  </a:spcAft>
                  <a:buFont typeface="+mj-lt"/>
                  <a:buAutoNum type="alphaUcPeriod"/>
                </a:pPr>
                <a:r>
                  <a:rPr lang="en-US" sz="1200" dirty="0">
                    <a:solidFill>
                      <a:schemeClr val="tx1"/>
                    </a:solidFill>
                  </a:rPr>
                  <a:t>Actual</a:t>
                </a:r>
                <a14:m>
                  <m:oMath xmlns:m="http://schemas.openxmlformats.org/officeDocument/2006/math">
                    <m:r>
                      <a:rPr lang="en-US" sz="1200" i="1" dirty="0"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n-US" sz="1200" i="1" dirty="0"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t>$</m:t>
                    </m:r>
                    <m:r>
                      <m:rPr>
                        <m:nor/>
                      </m:rPr>
                      <a:rPr lang="en-US" sz="1200" b="0" i="0" dirty="0"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t>375,000</m:t>
                    </m:r>
                  </m:oMath>
                </a14:m>
                <a:r>
                  <a:rPr lang="en-US" sz="1200" dirty="0">
                    <a:solidFill>
                      <a:schemeClr val="tx1"/>
                    </a:solidFill>
                  </a:rPr>
                  <a:t>; </a:t>
                </a:r>
              </a:p>
              <a:p>
                <a:pPr marL="831850" lvl="2" indent="-342900" hangingPunct="1">
                  <a:spcBef>
                    <a:spcPts val="0"/>
                  </a:spcBef>
                  <a:spcAft>
                    <a:spcPts val="600"/>
                  </a:spcAft>
                  <a:buFont typeface="+mj-lt"/>
                  <a:buAutoNum type="alphaLcPeriod"/>
                </a:pPr>
                <a:r>
                  <a:rPr lang="en-US" sz="1200" dirty="0">
                    <a:solidFill>
                      <a:schemeClr val="tx1"/>
                    </a:solidFill>
                  </a:rPr>
                  <a:t>1 BB* (100%), 1 BB (25%), 6 BB Interns (10-25%), and Equipment</a:t>
                </a:r>
              </a:p>
              <a:p>
                <a:pPr marL="373856" indent="-342900" hangingPunct="1">
                  <a:spcBef>
                    <a:spcPts val="0"/>
                  </a:spcBef>
                  <a:spcAft>
                    <a:spcPts val="600"/>
                  </a:spcAft>
                  <a:buFont typeface="+mj-lt"/>
                  <a:buAutoNum type="alphaUcPeriod"/>
                </a:pPr>
                <a:r>
                  <a:rPr lang="en-US" sz="1200" b="1" dirty="0">
                    <a:solidFill>
                      <a:schemeClr val="tx1"/>
                    </a:solidFill>
                  </a:rPr>
                  <a:t>MPR</a:t>
                </a:r>
                <a:r>
                  <a:rPr lang="en-US" sz="1200" dirty="0">
                    <a:solidFill>
                      <a:schemeClr val="tx1"/>
                    </a:solidFill>
                  </a:rPr>
                  <a:t> – Main Repo Creation Costs </a:t>
                </a:r>
                <a14:m>
                  <m:oMath xmlns:m="http://schemas.openxmlformats.org/officeDocument/2006/math">
                    <m:r>
                      <a:rPr lang="en-US" sz="1200" b="1" i="1" dirty="0" smtClean="0">
                        <a:solidFill>
                          <a:schemeClr val="tx1"/>
                        </a:solidFill>
                        <a:latin typeface="Cambria Math" panose="02040503050406030204" pitchFamily="18" charset="0"/>
                        <a:ea typeface="Cambria Math" panose="02040503050406030204" pitchFamily="18" charset="0"/>
                      </a:rPr>
                      <m:t>≈</m:t>
                    </m:r>
                    <m:r>
                      <a:rPr lang="en-US" sz="1200" b="1" i="1" dirty="0" smtClean="0">
                        <a:solidFill>
                          <a:schemeClr val="tx1"/>
                        </a:solidFill>
                        <a:latin typeface="Cambria Math" panose="02040503050406030204" pitchFamily="18" charset="0"/>
                      </a:rPr>
                      <m:t>𝟗𝟒</m:t>
                    </m:r>
                    <m:r>
                      <a:rPr lang="en-US" sz="1200" b="1" i="1" dirty="0" smtClean="0">
                        <a:solidFill>
                          <a:schemeClr val="tx1"/>
                        </a:solidFill>
                        <a:latin typeface="Cambria Math" panose="02040503050406030204" pitchFamily="18" charset="0"/>
                      </a:rPr>
                      <m:t>,</m:t>
                    </m:r>
                    <m:r>
                      <a:rPr lang="en-US" sz="1200" b="1" i="1" dirty="0" smtClean="0">
                        <a:solidFill>
                          <a:schemeClr val="tx1"/>
                        </a:solidFill>
                        <a:latin typeface="Cambria Math" panose="02040503050406030204" pitchFamily="18" charset="0"/>
                      </a:rPr>
                      <m:t>𝟐𝟎𝟗</m:t>
                    </m:r>
                  </m:oMath>
                </a14:m>
                <a:r>
                  <a:rPr lang="en-US" sz="1200" dirty="0">
                    <a:solidFill>
                      <a:schemeClr val="tx1"/>
                    </a:solidFill>
                  </a:rPr>
                  <a:t> loc + uses open source</a:t>
                </a:r>
              </a:p>
              <a:p>
                <a:pPr marL="603250" lvl="1" indent="-400050" hangingPunct="1">
                  <a:spcBef>
                    <a:spcPts val="0"/>
                  </a:spcBef>
                  <a:spcAft>
                    <a:spcPts val="600"/>
                  </a:spcAft>
                  <a:buFont typeface="+mj-lt"/>
                  <a:buAutoNum type="alphaUcPeriod"/>
                </a:pPr>
                <a:r>
                  <a:rPr lang="en-US" sz="1200" dirty="0">
                    <a:solidFill>
                      <a:schemeClr val="tx1"/>
                    </a:solidFill>
                  </a:rPr>
                  <a:t>Speculated </a:t>
                </a:r>
                <a:r>
                  <a:rPr lang="en-US" sz="1200" i="1" dirty="0">
                    <a:solidFill>
                      <a:schemeClr val="tx1"/>
                    </a:solidFill>
                  </a:rPr>
                  <a:t>Millions</a:t>
                </a:r>
              </a:p>
              <a:p>
                <a:pPr marL="858044" lvl="2" indent="-400050" hangingPunct="1">
                  <a:spcBef>
                    <a:spcPts val="0"/>
                  </a:spcBef>
                  <a:spcAft>
                    <a:spcPts val="600"/>
                  </a:spcAft>
                  <a:buFont typeface="+mj-lt"/>
                  <a:buAutoNum type="alphaLcPeriod"/>
                </a:pPr>
                <a14:m>
                  <m:oMath xmlns:m="http://schemas.openxmlformats.org/officeDocument/2006/math">
                    <m:r>
                      <a:rPr lang="en-US" sz="1200" i="1" dirty="0">
                        <a:solidFill>
                          <a:schemeClr val="tx1"/>
                        </a:solidFill>
                        <a:latin typeface="Cambria Math" panose="02040503050406030204" pitchFamily="18" charset="0"/>
                      </a:rPr>
                      <m:t>(</m:t>
                    </m:r>
                    <m:r>
                      <m:rPr>
                        <m:sty m:val="p"/>
                      </m:rPr>
                      <a:rPr lang="en-US" sz="1200" i="1" dirty="0">
                        <a:solidFill>
                          <a:schemeClr val="tx1"/>
                        </a:solidFill>
                        <a:latin typeface="Cambria Math" panose="02040503050406030204" pitchFamily="18" charset="0"/>
                      </a:rPr>
                      <m:t>min</m:t>
                    </m:r>
                    <m:r>
                      <a:rPr lang="en-US" sz="1200" i="1" dirty="0">
                        <a:solidFill>
                          <a:schemeClr val="tx1"/>
                        </a:solidFill>
                        <a:latin typeface="Cambria Math" panose="02040503050406030204" pitchFamily="18" charset="0"/>
                      </a:rPr>
                      <m:t>, </m:t>
                    </m:r>
                    <m:r>
                      <m:rPr>
                        <m:sty m:val="p"/>
                      </m:rPr>
                      <a:rPr lang="en-US" sz="1200" i="1" dirty="0">
                        <a:solidFill>
                          <a:schemeClr val="tx1"/>
                        </a:solidFill>
                        <a:latin typeface="Cambria Math" panose="02040503050406030204" pitchFamily="18" charset="0"/>
                      </a:rPr>
                      <m:t>max</m:t>
                    </m:r>
                    <m:r>
                      <a:rPr lang="en-US" sz="1200" i="1" dirty="0">
                        <a:solidFill>
                          <a:schemeClr val="tx1"/>
                        </a:solidFill>
                        <a:latin typeface="Cambria Math" panose="02040503050406030204" pitchFamily="18" charset="0"/>
                      </a:rPr>
                      <m:t>) ≈[$</m:t>
                    </m:r>
                    <m:r>
                      <m:rPr>
                        <m:nor/>
                      </m:rPr>
                      <a:rPr lang="en-US" sz="1200" dirty="0">
                        <a:ln w="0"/>
                        <a:solidFill>
                          <a:schemeClr val="tx1"/>
                        </a:solidFill>
                        <a:effectLst>
                          <a:outerShdw blurRad="38100" dist="25400" dir="5400000" algn="ctr" rotWithShape="0">
                            <a:srgbClr val="6E747A">
                              <a:alpha val="43000"/>
                            </a:srgbClr>
                          </a:outerShdw>
                        </a:effectLst>
                      </a:rPr>
                      <m:t>3</m:t>
                    </m:r>
                    <m:r>
                      <m:rPr>
                        <m:nor/>
                      </m:rPr>
                      <a:rPr lang="en-US" sz="1200" b="0" i="0" dirty="0" smtClean="0">
                        <a:ln w="0"/>
                        <a:solidFill>
                          <a:schemeClr val="tx1"/>
                        </a:solidFill>
                        <a:effectLst>
                          <a:outerShdw blurRad="38100" dist="25400" dir="5400000" algn="ctr" rotWithShape="0">
                            <a:srgbClr val="6E747A">
                              <a:alpha val="43000"/>
                            </a:srgbClr>
                          </a:outerShdw>
                        </a:effectLst>
                      </a:rPr>
                      <m:t>,</m:t>
                    </m:r>
                    <m:r>
                      <m:rPr>
                        <m:nor/>
                      </m:rPr>
                      <a:rPr lang="en-US" sz="1200" dirty="0">
                        <a:ln w="0"/>
                        <a:solidFill>
                          <a:schemeClr val="tx1"/>
                        </a:solidFill>
                        <a:effectLst>
                          <a:outerShdw blurRad="38100" dist="25400" dir="5400000" algn="ctr" rotWithShape="0">
                            <a:srgbClr val="6E747A">
                              <a:alpha val="43000"/>
                            </a:srgbClr>
                          </a:outerShdw>
                        </a:effectLst>
                      </a:rPr>
                      <m:t>108</m:t>
                    </m:r>
                    <m:r>
                      <m:rPr>
                        <m:nor/>
                      </m:rPr>
                      <a:rPr lang="en-US" sz="1200" b="0" i="0" dirty="0" smtClean="0">
                        <a:ln w="0"/>
                        <a:solidFill>
                          <a:schemeClr val="tx1"/>
                        </a:solidFill>
                        <a:effectLst>
                          <a:outerShdw blurRad="38100" dist="25400" dir="5400000" algn="ctr" rotWithShape="0">
                            <a:srgbClr val="6E747A">
                              <a:alpha val="43000"/>
                            </a:srgbClr>
                          </a:outerShdw>
                        </a:effectLst>
                      </a:rPr>
                      <m:t>,</m:t>
                    </m:r>
                    <m:r>
                      <m:rPr>
                        <m:nor/>
                      </m:rPr>
                      <a:rPr lang="en-US" sz="1200" dirty="0">
                        <a:ln w="0"/>
                        <a:solidFill>
                          <a:schemeClr val="tx1"/>
                        </a:solidFill>
                        <a:effectLst>
                          <a:outerShdw blurRad="38100" dist="25400" dir="5400000" algn="ctr" rotWithShape="0">
                            <a:srgbClr val="6E747A">
                              <a:alpha val="43000"/>
                            </a:srgbClr>
                          </a:outerShdw>
                        </a:effectLst>
                      </a:rPr>
                      <m:t>897</m:t>
                    </m:r>
                    <m:r>
                      <a:rPr lang="en-US" sz="1200" i="1" dirty="0">
                        <a:solidFill>
                          <a:schemeClr val="tx1"/>
                        </a:solidFill>
                        <a:latin typeface="Cambria Math" panose="02040503050406030204" pitchFamily="18" charset="0"/>
                      </a:rPr>
                      <m:t>→</m:t>
                    </m:r>
                    <m:r>
                      <a:rPr lang="en-US" sz="1200"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rPr>
                      <m:t>$94</m:t>
                    </m:r>
                    <m:r>
                      <a:rPr lang="en-US" sz="1200" b="0" i="1" dirty="0"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t>,</m:t>
                    </m:r>
                    <m:r>
                      <a:rPr lang="en-US" sz="1200"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rPr>
                      <m:t>209</m:t>
                    </m:r>
                    <m:r>
                      <a:rPr lang="en-US" sz="1200" b="0" i="1" dirty="0"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t>,</m:t>
                    </m:r>
                    <m:r>
                      <a:rPr lang="en-US" sz="1200"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rPr>
                      <m:t>000]</m:t>
                    </m:r>
                  </m:oMath>
                </a14:m>
                <a:endParaRPr lang="en-US" sz="1200" dirty="0">
                  <a:solidFill>
                    <a:schemeClr val="tx1"/>
                  </a:solidFill>
                </a:endParaRPr>
              </a:p>
              <a:p>
                <a:pPr marL="577056" lvl="1" indent="-342900" hangingPunct="1">
                  <a:spcBef>
                    <a:spcPts val="0"/>
                  </a:spcBef>
                  <a:spcAft>
                    <a:spcPts val="600"/>
                  </a:spcAft>
                  <a:buFont typeface="+mj-lt"/>
                  <a:buAutoNum type="alphaUcPeriod"/>
                </a:pPr>
                <a:r>
                  <a:rPr lang="en-US" sz="1200" dirty="0">
                    <a:solidFill>
                      <a:schemeClr val="tx1"/>
                    </a:solidFill>
                  </a:rPr>
                  <a:t>Actual</a:t>
                </a:r>
                <a14:m>
                  <m:oMath xmlns:m="http://schemas.openxmlformats.org/officeDocument/2006/math">
                    <m:r>
                      <a:rPr lang="en-US" sz="1200"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n-US" sz="1200" i="1" dirty="0">
                        <a:solidFill>
                          <a:schemeClr val="tx1"/>
                        </a:solidFill>
                        <a:latin typeface="Cambria Math" panose="02040503050406030204" pitchFamily="18" charset="0"/>
                      </a:rPr>
                      <m:t>$</m:t>
                    </m:r>
                    <m:r>
                      <a:rPr lang="en-US" sz="1200" dirty="0">
                        <a:ln w="0"/>
                        <a:solidFill>
                          <a:schemeClr val="tx1"/>
                        </a:solidFill>
                        <a:effectLst>
                          <a:outerShdw blurRad="38100" dist="25400" dir="5400000" algn="ctr" rotWithShape="0">
                            <a:srgbClr val="6E747A">
                              <a:alpha val="43000"/>
                            </a:srgbClr>
                          </a:outerShdw>
                        </a:effectLst>
                        <a:latin typeface="Cambria Math" panose="02040503050406030204" pitchFamily="18" charset="0"/>
                      </a:rPr>
                      <m:t>1,800,000</m:t>
                    </m:r>
                  </m:oMath>
                </a14:m>
                <a:endParaRPr lang="en-US" sz="1200" dirty="0">
                  <a:solidFill>
                    <a:schemeClr val="tx1"/>
                  </a:solidFill>
                </a:endParaRPr>
              </a:p>
              <a:p>
                <a:pPr marL="831850" lvl="2" indent="-342900">
                  <a:spcBef>
                    <a:spcPts val="0"/>
                  </a:spcBef>
                  <a:spcAft>
                    <a:spcPts val="600"/>
                  </a:spcAft>
                  <a:buFont typeface="+mj-lt"/>
                  <a:buAutoNum type="romanUcPeriod"/>
                </a:pPr>
                <a14:m>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m:t>
                    </m:r>
                  </m:oMath>
                </a14:m>
                <a:r>
                  <a:rPr lang="en-US" sz="1200" dirty="0">
                    <a:solidFill>
                      <a:schemeClr val="tx1"/>
                    </a:solidFill>
                  </a:rPr>
                  <a:t>6 BB</a:t>
                </a:r>
                <a:r>
                  <a:rPr lang="en-US" sz="1200" b="1" dirty="0">
                    <a:solidFill>
                      <a:schemeClr val="accent5">
                        <a:lumMod val="75000"/>
                      </a:schemeClr>
                    </a:solidFill>
                  </a:rPr>
                  <a:t>*</a:t>
                </a:r>
                <a:r>
                  <a:rPr lang="en-US" sz="1200" dirty="0">
                    <a:solidFill>
                      <a:schemeClr val="tx1"/>
                    </a:solidFill>
                  </a:rPr>
                  <a:t> (100%)</a:t>
                </a:r>
              </a:p>
            </p:txBody>
          </p:sp>
        </mc:Choice>
        <mc:Fallback>
          <p:sp>
            <p:nvSpPr>
              <p:cNvPr id="18" name="Content Placeholder 3">
                <a:extLst>
                  <a:ext uri="{FF2B5EF4-FFF2-40B4-BE49-F238E27FC236}">
                    <a16:creationId xmlns:a16="http://schemas.microsoft.com/office/drawing/2014/main" id="{2291B477-7A5B-4455-8D9B-5A444E9D6F8F}"/>
                  </a:ext>
                </a:extLst>
              </p:cNvPr>
              <p:cNvSpPr txBox="1">
                <a:spLocks noRot="1" noChangeAspect="1" noMove="1" noResize="1" noEditPoints="1" noAdjustHandles="1" noChangeArrowheads="1" noChangeShapeType="1" noTextEdit="1"/>
              </p:cNvSpPr>
              <p:nvPr/>
            </p:nvSpPr>
            <p:spPr>
              <a:xfrm>
                <a:off x="5713049" y="1061794"/>
                <a:ext cx="5602985" cy="5441041"/>
              </a:xfrm>
              <a:prstGeom prst="rect">
                <a:avLst/>
              </a:prstGeom>
              <a:blipFill>
                <a:blip r:embed="rId3"/>
                <a:stretch>
                  <a:fillRect t="-3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672254C-92D5-4D41-A4F3-4CE76033130E}"/>
                  </a:ext>
                </a:extLst>
              </p:cNvPr>
              <p:cNvSpPr/>
              <p:nvPr/>
            </p:nvSpPr>
            <p:spPr>
              <a:xfrm>
                <a:off x="8949733" y="5197933"/>
                <a:ext cx="3305957" cy="715581"/>
              </a:xfrm>
              <a:prstGeom prst="rect">
                <a:avLst/>
              </a:prstGeom>
            </p:spPr>
            <p:txBody>
              <a:bodyPr wrap="square">
                <a:spAutoFit/>
              </a:bodyPr>
              <a:lstStyle/>
              <a:p>
                <a:pPr algn="ctr">
                  <a:lnSpc>
                    <a:spcPct val="100000"/>
                  </a:lnSpc>
                  <a:spcBef>
                    <a:spcPts val="0"/>
                  </a:spcBef>
                </a:pPr>
                <a:r>
                  <a:rPr lang="en-US" sz="1000" b="1" dirty="0">
                    <a:solidFill>
                      <a:schemeClr val="accent5">
                        <a:lumMod val="75000"/>
                      </a:schemeClr>
                    </a:solidFill>
                  </a:rPr>
                  <a:t>*Top Performing (Unicorn) AI/ML scientists </a:t>
                </a:r>
                <a:endParaRPr lang="en-US" sz="1000" b="1" i="1" dirty="0">
                  <a:solidFill>
                    <a:schemeClr val="accent5">
                      <a:lumMod val="75000"/>
                    </a:schemeClr>
                  </a:solidFill>
                </a:endParaRPr>
              </a:p>
              <a:p>
                <a:pPr algn="ctr">
                  <a:lnSpc>
                    <a:spcPct val="100000"/>
                  </a:lnSpc>
                  <a:spcBef>
                    <a:spcPts val="0"/>
                  </a:spcBef>
                </a:pPr>
                <a14:m>
                  <m:oMathPara xmlns:m="http://schemas.openxmlformats.org/officeDocument/2006/math">
                    <m:oMathParaPr>
                      <m:jc m:val="centerGroup"/>
                    </m:oMathParaPr>
                    <m:oMath xmlns:m="http://schemas.openxmlformats.org/officeDocument/2006/math">
                      <m:d>
                        <m:dPr>
                          <m:begChr m:val="["/>
                          <m:endChr m:val="]"/>
                          <m:ctrlPr>
                            <a:rPr lang="en-US" sz="1000" b="1" i="1" dirty="0" smtClean="0">
                              <a:solidFill>
                                <a:schemeClr val="accent5">
                                  <a:lumMod val="75000"/>
                                </a:schemeClr>
                              </a:solidFill>
                              <a:latin typeface="Cambria Math" panose="02040503050406030204" pitchFamily="18" charset="0"/>
                            </a:rPr>
                          </m:ctrlPr>
                        </m:dPr>
                        <m:e>
                          <m:r>
                            <a:rPr lang="en-US" sz="1000" b="1" i="1" dirty="0" smtClean="0">
                              <a:solidFill>
                                <a:schemeClr val="accent5">
                                  <a:lumMod val="75000"/>
                                </a:schemeClr>
                              </a:solidFill>
                              <a:latin typeface="Cambria Math" panose="02040503050406030204" pitchFamily="18" charset="0"/>
                            </a:rPr>
                            <m:t>$</m:t>
                          </m:r>
                          <m:r>
                            <a:rPr lang="en-US" sz="1000" b="1" i="1" dirty="0" smtClean="0">
                              <a:solidFill>
                                <a:schemeClr val="accent5">
                                  <a:lumMod val="75000"/>
                                </a:schemeClr>
                              </a:solidFill>
                              <a:latin typeface="Cambria Math" panose="02040503050406030204" pitchFamily="18" charset="0"/>
                            </a:rPr>
                            <m:t>𝟑𝟎𝟎</m:t>
                          </m:r>
                          <m:r>
                            <a:rPr lang="en-US" sz="1000" b="1" i="1" dirty="0" smtClean="0">
                              <a:solidFill>
                                <a:schemeClr val="accent5">
                                  <a:lumMod val="75000"/>
                                </a:schemeClr>
                              </a:solidFill>
                              <a:latin typeface="Cambria Math" panose="02040503050406030204" pitchFamily="18" charset="0"/>
                            </a:rPr>
                            <m:t> </m:t>
                          </m:r>
                          <m:r>
                            <a:rPr lang="en-US" sz="1000" b="1" i="1" dirty="0" smtClean="0">
                              <a:solidFill>
                                <a:schemeClr val="accent5">
                                  <a:lumMod val="75000"/>
                                </a:schemeClr>
                              </a:solidFill>
                              <a:latin typeface="Cambria Math" panose="02040503050406030204" pitchFamily="18" charset="0"/>
                            </a:rPr>
                            <m:t>𝑲</m:t>
                          </m:r>
                          <m:r>
                            <a:rPr lang="en-US" sz="1000" b="1" i="1" dirty="0" smtClean="0">
                              <a:solidFill>
                                <a:schemeClr val="accent5">
                                  <a:lumMod val="75000"/>
                                </a:schemeClr>
                              </a:solidFill>
                              <a:latin typeface="Cambria Math" panose="02040503050406030204" pitchFamily="18" charset="0"/>
                            </a:rPr>
                            <m:t> → $</m:t>
                          </m:r>
                          <m:r>
                            <a:rPr lang="en-US" sz="1000" b="1" i="1" dirty="0" smtClean="0">
                              <a:solidFill>
                                <a:schemeClr val="accent5">
                                  <a:lumMod val="75000"/>
                                </a:schemeClr>
                              </a:solidFill>
                              <a:latin typeface="Cambria Math" panose="02040503050406030204" pitchFamily="18" charset="0"/>
                            </a:rPr>
                            <m:t>𝟓𝟎𝟎</m:t>
                          </m:r>
                          <m:r>
                            <a:rPr lang="en-US" sz="1000" b="1" i="1" dirty="0" smtClean="0">
                              <a:solidFill>
                                <a:schemeClr val="accent5">
                                  <a:lumMod val="75000"/>
                                </a:schemeClr>
                              </a:solidFill>
                              <a:latin typeface="Cambria Math" panose="02040503050406030204" pitchFamily="18" charset="0"/>
                            </a:rPr>
                            <m:t>𝑲</m:t>
                          </m:r>
                          <m:r>
                            <a:rPr lang="en-US" sz="1000" b="1" i="1" dirty="0" smtClean="0">
                              <a:solidFill>
                                <a:schemeClr val="accent5">
                                  <a:lumMod val="75000"/>
                                </a:schemeClr>
                              </a:solidFill>
                              <a:latin typeface="Cambria Math" panose="02040503050406030204" pitchFamily="18" charset="0"/>
                            </a:rPr>
                            <m:t>→$</m:t>
                          </m:r>
                          <m:r>
                            <a:rPr lang="en-US" sz="1000" b="1" i="1" dirty="0" smtClean="0">
                              <a:solidFill>
                                <a:schemeClr val="accent5">
                                  <a:lumMod val="75000"/>
                                </a:schemeClr>
                              </a:solidFill>
                              <a:latin typeface="Cambria Math" panose="02040503050406030204" pitchFamily="18" charset="0"/>
                            </a:rPr>
                            <m:t>𝟏</m:t>
                          </m:r>
                          <m:r>
                            <a:rPr lang="en-US" sz="1000" b="1" i="1" dirty="0" smtClean="0">
                              <a:solidFill>
                                <a:schemeClr val="accent5">
                                  <a:lumMod val="75000"/>
                                </a:schemeClr>
                              </a:solidFill>
                              <a:latin typeface="Cambria Math" panose="02040503050406030204" pitchFamily="18" charset="0"/>
                            </a:rPr>
                            <m:t>.</m:t>
                          </m:r>
                          <m:r>
                            <a:rPr lang="en-US" sz="1000" b="1" i="1" dirty="0" smtClean="0">
                              <a:solidFill>
                                <a:schemeClr val="accent5">
                                  <a:lumMod val="75000"/>
                                </a:schemeClr>
                              </a:solidFill>
                              <a:latin typeface="Cambria Math" panose="02040503050406030204" pitchFamily="18" charset="0"/>
                            </a:rPr>
                            <m:t>𝟖</m:t>
                          </m:r>
                          <m:r>
                            <a:rPr lang="en-US" sz="1000" b="1" i="1" dirty="0" smtClean="0">
                              <a:solidFill>
                                <a:schemeClr val="accent5">
                                  <a:lumMod val="75000"/>
                                </a:schemeClr>
                              </a:solidFill>
                              <a:latin typeface="Cambria Math" panose="02040503050406030204" pitchFamily="18" charset="0"/>
                            </a:rPr>
                            <m:t> </m:t>
                          </m:r>
                          <m:r>
                            <a:rPr lang="en-US" sz="1000" b="1" i="1" dirty="0" smtClean="0">
                              <a:solidFill>
                                <a:schemeClr val="accent5">
                                  <a:lumMod val="75000"/>
                                </a:schemeClr>
                              </a:solidFill>
                              <a:latin typeface="Cambria Math" panose="02040503050406030204" pitchFamily="18" charset="0"/>
                            </a:rPr>
                            <m:t>𝑴</m:t>
                          </m:r>
                          <m:r>
                            <a:rPr lang="en-US" sz="1000" b="1" i="1" dirty="0" smtClean="0">
                              <a:solidFill>
                                <a:schemeClr val="accent5">
                                  <a:lumMod val="75000"/>
                                </a:schemeClr>
                              </a:solidFill>
                              <a:latin typeface="Cambria Math" panose="02040503050406030204" pitchFamily="18" charset="0"/>
                            </a:rPr>
                            <m:t> →$</m:t>
                          </m:r>
                          <m:r>
                            <a:rPr lang="en-US" sz="1000" b="1" i="1" dirty="0" smtClean="0">
                              <a:solidFill>
                                <a:schemeClr val="accent5">
                                  <a:lumMod val="75000"/>
                                </a:schemeClr>
                              </a:solidFill>
                              <a:latin typeface="Cambria Math" panose="02040503050406030204" pitchFamily="18" charset="0"/>
                            </a:rPr>
                            <m:t>𝟏𝟐𝟎</m:t>
                          </m:r>
                          <m:r>
                            <a:rPr lang="en-US" sz="1000" b="1" i="1" dirty="0" smtClean="0">
                              <a:solidFill>
                                <a:schemeClr val="accent5">
                                  <a:lumMod val="75000"/>
                                </a:schemeClr>
                              </a:solidFill>
                              <a:latin typeface="Cambria Math" panose="02040503050406030204" pitchFamily="18" charset="0"/>
                            </a:rPr>
                            <m:t> </m:t>
                          </m:r>
                          <m:r>
                            <a:rPr lang="en-US" sz="1000" b="1" i="1" dirty="0" smtClean="0">
                              <a:solidFill>
                                <a:schemeClr val="accent5">
                                  <a:lumMod val="75000"/>
                                </a:schemeClr>
                              </a:solidFill>
                              <a:latin typeface="Cambria Math" panose="02040503050406030204" pitchFamily="18" charset="0"/>
                            </a:rPr>
                            <m:t>𝑴</m:t>
                          </m:r>
                          <m:r>
                            <a:rPr lang="en-US" sz="1000" b="1" i="1" dirty="0" smtClean="0">
                              <a:solidFill>
                                <a:schemeClr val="accent5">
                                  <a:lumMod val="75000"/>
                                </a:schemeClr>
                              </a:solidFill>
                              <a:latin typeface="Cambria Math" panose="02040503050406030204" pitchFamily="18" charset="0"/>
                            </a:rPr>
                            <m:t>+</m:t>
                          </m:r>
                        </m:e>
                      </m:d>
                    </m:oMath>
                  </m:oMathPara>
                </a14:m>
                <a:endParaRPr lang="en-US" sz="1000" b="1" dirty="0">
                  <a:solidFill>
                    <a:schemeClr val="accent5">
                      <a:lumMod val="75000"/>
                    </a:schemeClr>
                  </a:solidFill>
                </a:endParaRPr>
              </a:p>
              <a:p>
                <a:pPr algn="ctr"/>
                <a:r>
                  <a:rPr lang="en-US" sz="1000" b="1" dirty="0">
                    <a:solidFill>
                      <a:schemeClr val="accent5">
                        <a:lumMod val="75000"/>
                      </a:schemeClr>
                    </a:solidFill>
                  </a:rPr>
                  <a:t>https://www.nytimes.com/2018/04/19/technology/artificial-intelligence-salaries-openai</a:t>
                </a:r>
                <a:r>
                  <a:rPr lang="en-US" sz="1050" b="1" dirty="0">
                    <a:solidFill>
                      <a:schemeClr val="accent5">
                        <a:lumMod val="75000"/>
                      </a:schemeClr>
                    </a:solidFill>
                  </a:rPr>
                  <a:t>.html</a:t>
                </a:r>
              </a:p>
            </p:txBody>
          </p:sp>
        </mc:Choice>
        <mc:Fallback xmlns="">
          <p:sp>
            <p:nvSpPr>
              <p:cNvPr id="19" name="Rectangle 18">
                <a:extLst>
                  <a:ext uri="{FF2B5EF4-FFF2-40B4-BE49-F238E27FC236}">
                    <a16:creationId xmlns:a16="http://schemas.microsoft.com/office/drawing/2014/main" id="{6672254C-92D5-4D41-A4F3-4CE76033130E}"/>
                  </a:ext>
                </a:extLst>
              </p:cNvPr>
              <p:cNvSpPr>
                <a:spLocks noRot="1" noChangeAspect="1" noMove="1" noResize="1" noEditPoints="1" noAdjustHandles="1" noChangeArrowheads="1" noChangeShapeType="1" noTextEdit="1"/>
              </p:cNvSpPr>
              <p:nvPr/>
            </p:nvSpPr>
            <p:spPr>
              <a:xfrm>
                <a:off x="8949733" y="5197933"/>
                <a:ext cx="3305957" cy="715581"/>
              </a:xfrm>
              <a:prstGeom prst="rect">
                <a:avLst/>
              </a:prstGeom>
              <a:blipFill>
                <a:blip r:embed="rId4"/>
                <a:stretch>
                  <a:fillRect b="-427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CD2DE201-7A17-4A9A-B400-F7D0CD973CBF}"/>
              </a:ext>
            </a:extLst>
          </p:cNvPr>
          <p:cNvSpPr/>
          <p:nvPr/>
        </p:nvSpPr>
        <p:spPr>
          <a:xfrm>
            <a:off x="5366370" y="5918063"/>
            <a:ext cx="6343303"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RAAD+MPR could save millions &amp; millions, per year!</a:t>
            </a:r>
          </a:p>
        </p:txBody>
      </p:sp>
      <p:sp>
        <p:nvSpPr>
          <p:cNvPr id="22" name="Rectangle 21">
            <a:extLst>
              <a:ext uri="{FF2B5EF4-FFF2-40B4-BE49-F238E27FC236}">
                <a16:creationId xmlns:a16="http://schemas.microsoft.com/office/drawing/2014/main" id="{1FA8E136-7308-4D5B-846D-A72C11622CBE}"/>
              </a:ext>
            </a:extLst>
          </p:cNvPr>
          <p:cNvSpPr/>
          <p:nvPr/>
        </p:nvSpPr>
        <p:spPr>
          <a:xfrm>
            <a:off x="1942521" y="1692092"/>
            <a:ext cx="3423920" cy="471924"/>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Architecture</a:t>
            </a:r>
          </a:p>
        </p:txBody>
      </p:sp>
      <p:sp>
        <p:nvSpPr>
          <p:cNvPr id="23" name="Rectangle 22">
            <a:extLst>
              <a:ext uri="{FF2B5EF4-FFF2-40B4-BE49-F238E27FC236}">
                <a16:creationId xmlns:a16="http://schemas.microsoft.com/office/drawing/2014/main" id="{2AD584D1-4D19-490B-AC2E-1D6474B12ED6}"/>
              </a:ext>
            </a:extLst>
          </p:cNvPr>
          <p:cNvSpPr/>
          <p:nvPr/>
        </p:nvSpPr>
        <p:spPr>
          <a:xfrm>
            <a:off x="1935090" y="2824588"/>
            <a:ext cx="3423920" cy="1210588"/>
          </a:xfrm>
          <a:prstGeom prst="rect">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Development</a:t>
            </a:r>
          </a:p>
          <a:p>
            <a:pPr marL="0" marR="0" indent="0" algn="ctr" defTabSz="825500" rtl="0" fontAlgn="auto" latinLnBrk="0" hangingPunct="0">
              <a:lnSpc>
                <a:spcPct val="100000"/>
              </a:lnSpc>
              <a:spcBef>
                <a:spcPts val="0"/>
              </a:spcBef>
              <a:spcAft>
                <a:spcPts val="0"/>
              </a:spcAft>
              <a:buClrTx/>
              <a:buSzTx/>
              <a:buFontTx/>
              <a:buNone/>
              <a:tabLst/>
            </a:pPr>
            <a:r>
              <a:rPr lang="en-US" dirty="0">
                <a:solidFill>
                  <a:srgbClr val="FFFFFF"/>
                </a:solidFill>
                <a:latin typeface="Helvetica Neue Medium"/>
                <a:ea typeface="Helvetica Neue Medium"/>
                <a:cs typeface="Helvetica Neue Medium"/>
                <a:sym typeface="Helvetica Neue Medium"/>
              </a:rPr>
              <a:t>Test</a:t>
            </a:r>
          </a:p>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Debug</a:t>
            </a:r>
          </a:p>
        </p:txBody>
      </p:sp>
      <p:sp>
        <p:nvSpPr>
          <p:cNvPr id="24" name="Rectangle 23">
            <a:extLst>
              <a:ext uri="{FF2B5EF4-FFF2-40B4-BE49-F238E27FC236}">
                <a16:creationId xmlns:a16="http://schemas.microsoft.com/office/drawing/2014/main" id="{D7209B73-A4DB-4668-85F7-B03445EDE1A3}"/>
              </a:ext>
            </a:extLst>
          </p:cNvPr>
          <p:cNvSpPr/>
          <p:nvPr/>
        </p:nvSpPr>
        <p:spPr>
          <a:xfrm>
            <a:off x="1926084" y="2275298"/>
            <a:ext cx="3423920" cy="471924"/>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Product Definition</a:t>
            </a:r>
          </a:p>
        </p:txBody>
      </p:sp>
      <p:sp>
        <p:nvSpPr>
          <p:cNvPr id="25" name="Rectangle 24">
            <a:extLst>
              <a:ext uri="{FF2B5EF4-FFF2-40B4-BE49-F238E27FC236}">
                <a16:creationId xmlns:a16="http://schemas.microsoft.com/office/drawing/2014/main" id="{AA60C710-47C9-41D6-BC57-D41ECF15A8A9}"/>
              </a:ext>
            </a:extLst>
          </p:cNvPr>
          <p:cNvSpPr/>
          <p:nvPr/>
        </p:nvSpPr>
        <p:spPr>
          <a:xfrm>
            <a:off x="1942521" y="1142802"/>
            <a:ext cx="3423920" cy="471924"/>
          </a:xfrm>
          <a:prstGeom prst="rect">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Planning</a:t>
            </a:r>
          </a:p>
        </p:txBody>
      </p:sp>
      <p:sp>
        <p:nvSpPr>
          <p:cNvPr id="26" name="Rectangle 25">
            <a:extLst>
              <a:ext uri="{FF2B5EF4-FFF2-40B4-BE49-F238E27FC236}">
                <a16:creationId xmlns:a16="http://schemas.microsoft.com/office/drawing/2014/main" id="{EB9182C8-8F74-40FC-93E4-BBD02180BA8F}"/>
              </a:ext>
            </a:extLst>
          </p:cNvPr>
          <p:cNvSpPr/>
          <p:nvPr/>
        </p:nvSpPr>
        <p:spPr>
          <a:xfrm>
            <a:off x="1909648" y="4119030"/>
            <a:ext cx="3423920" cy="471924"/>
          </a:xfrm>
          <a:prstGeom prst="rect">
            <a:avLst/>
          </a:prstGeom>
          <a:solidFill>
            <a:srgbClr val="FF9900"/>
          </a:solidFill>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Qualification</a:t>
            </a:r>
          </a:p>
        </p:txBody>
      </p:sp>
      <p:sp>
        <p:nvSpPr>
          <p:cNvPr id="27" name="Rectangle 26">
            <a:extLst>
              <a:ext uri="{FF2B5EF4-FFF2-40B4-BE49-F238E27FC236}">
                <a16:creationId xmlns:a16="http://schemas.microsoft.com/office/drawing/2014/main" id="{149067B8-EB89-4CF6-9BFB-201B6345F9AD}"/>
              </a:ext>
            </a:extLst>
          </p:cNvPr>
          <p:cNvSpPr/>
          <p:nvPr/>
        </p:nvSpPr>
        <p:spPr>
          <a:xfrm>
            <a:off x="1935090" y="4674809"/>
            <a:ext cx="3423920" cy="471924"/>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Release</a:t>
            </a:r>
          </a:p>
        </p:txBody>
      </p:sp>
      <p:sp>
        <p:nvSpPr>
          <p:cNvPr id="28" name="Arrow: Down 27">
            <a:extLst>
              <a:ext uri="{FF2B5EF4-FFF2-40B4-BE49-F238E27FC236}">
                <a16:creationId xmlns:a16="http://schemas.microsoft.com/office/drawing/2014/main" id="{9022FF00-8D71-4D71-97FF-080F9C16BE95}"/>
              </a:ext>
            </a:extLst>
          </p:cNvPr>
          <p:cNvSpPr/>
          <p:nvPr/>
        </p:nvSpPr>
        <p:spPr>
          <a:xfrm>
            <a:off x="1122015" y="1125330"/>
            <a:ext cx="692324" cy="4897515"/>
          </a:xfrm>
          <a:prstGeom prst="downArrow">
            <a:avLst/>
          </a:prstGeom>
          <a:gradFill>
            <a:gsLst>
              <a:gs pos="0">
                <a:schemeClr val="accent4">
                  <a:lumMod val="75000"/>
                </a:schemeClr>
              </a:gs>
              <a:gs pos="31000">
                <a:srgbClr val="0070C0"/>
              </a:gs>
              <a:gs pos="16000">
                <a:schemeClr val="tx2"/>
              </a:gs>
              <a:gs pos="46000">
                <a:schemeClr val="accent3">
                  <a:lumMod val="60000"/>
                  <a:lumOff val="40000"/>
                </a:schemeClr>
              </a:gs>
              <a:gs pos="62000">
                <a:srgbClr val="FF9900"/>
              </a:gs>
              <a:gs pos="80000">
                <a:srgbClr val="FF0000"/>
              </a:gs>
              <a:gs pos="100000">
                <a:srgbClr val="C00000"/>
              </a:gs>
            </a:gsLst>
            <a:lin ang="54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9" name="Graphic 28" descr="Dollar">
            <a:extLst>
              <a:ext uri="{FF2B5EF4-FFF2-40B4-BE49-F238E27FC236}">
                <a16:creationId xmlns:a16="http://schemas.microsoft.com/office/drawing/2014/main" id="{C57C1FF6-DA7E-4A4E-A71E-F4EA623076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638" y="1043478"/>
            <a:ext cx="335288" cy="335288"/>
          </a:xfrm>
          <a:prstGeom prst="rect">
            <a:avLst/>
          </a:prstGeom>
        </p:spPr>
      </p:pic>
      <p:pic>
        <p:nvPicPr>
          <p:cNvPr id="30" name="Graphic 29" descr="Dollar">
            <a:extLst>
              <a:ext uri="{FF2B5EF4-FFF2-40B4-BE49-F238E27FC236}">
                <a16:creationId xmlns:a16="http://schemas.microsoft.com/office/drawing/2014/main" id="{9FDF65C1-91E5-44BF-B743-2285E8FB6E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490" y="4834115"/>
            <a:ext cx="981814" cy="981814"/>
          </a:xfrm>
          <a:prstGeom prst="rect">
            <a:avLst/>
          </a:prstGeom>
        </p:spPr>
      </p:pic>
      <p:sp>
        <p:nvSpPr>
          <p:cNvPr id="31" name="Rectangle 30">
            <a:extLst>
              <a:ext uri="{FF2B5EF4-FFF2-40B4-BE49-F238E27FC236}">
                <a16:creationId xmlns:a16="http://schemas.microsoft.com/office/drawing/2014/main" id="{2E84DE99-94E1-4E4D-B1E9-BE277BC29238}"/>
              </a:ext>
            </a:extLst>
          </p:cNvPr>
          <p:cNvSpPr/>
          <p:nvPr/>
        </p:nvSpPr>
        <p:spPr>
          <a:xfrm>
            <a:off x="1926084" y="5253391"/>
            <a:ext cx="3423920" cy="471924"/>
          </a:xfrm>
          <a:prstGeom prst="rect">
            <a:avLst/>
          </a:prstGeom>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In-Field</a:t>
            </a:r>
          </a:p>
        </p:txBody>
      </p:sp>
      <p:pic>
        <p:nvPicPr>
          <p:cNvPr id="32" name="Graphic 31" descr="Dollar">
            <a:extLst>
              <a:ext uri="{FF2B5EF4-FFF2-40B4-BE49-F238E27FC236}">
                <a16:creationId xmlns:a16="http://schemas.microsoft.com/office/drawing/2014/main" id="{64330A1C-B300-43D1-98B2-372FE0AAF8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483" y="2308790"/>
            <a:ext cx="469825" cy="469825"/>
          </a:xfrm>
          <a:prstGeom prst="rect">
            <a:avLst/>
          </a:prstGeom>
        </p:spPr>
      </p:pic>
      <p:pic>
        <p:nvPicPr>
          <p:cNvPr id="33" name="Graphic 32" descr="Dollar">
            <a:extLst>
              <a:ext uri="{FF2B5EF4-FFF2-40B4-BE49-F238E27FC236}">
                <a16:creationId xmlns:a16="http://schemas.microsoft.com/office/drawing/2014/main" id="{8694071F-3A52-4507-86E1-01B765560F7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0465" y="3935678"/>
            <a:ext cx="787633" cy="787633"/>
          </a:xfrm>
          <a:prstGeom prst="rect">
            <a:avLst/>
          </a:prstGeom>
        </p:spPr>
      </p:pic>
      <p:pic>
        <p:nvPicPr>
          <p:cNvPr id="34" name="Graphic 33" descr="Dollar">
            <a:extLst>
              <a:ext uri="{FF2B5EF4-FFF2-40B4-BE49-F238E27FC236}">
                <a16:creationId xmlns:a16="http://schemas.microsoft.com/office/drawing/2014/main" id="{D20557F6-014C-4A3B-B748-B51332C2DA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9959" y="3111444"/>
            <a:ext cx="636875" cy="636875"/>
          </a:xfrm>
          <a:prstGeom prst="rect">
            <a:avLst/>
          </a:prstGeom>
        </p:spPr>
      </p:pic>
      <p:pic>
        <p:nvPicPr>
          <p:cNvPr id="35" name="Graphic 34" descr="Dollar">
            <a:extLst>
              <a:ext uri="{FF2B5EF4-FFF2-40B4-BE49-F238E27FC236}">
                <a16:creationId xmlns:a16="http://schemas.microsoft.com/office/drawing/2014/main" id="{005EDA34-7E3F-4B7A-9B17-556AF1733DB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269" y="1731907"/>
            <a:ext cx="369967" cy="369967"/>
          </a:xfrm>
          <a:prstGeom prst="rect">
            <a:avLst/>
          </a:prstGeom>
        </p:spPr>
      </p:pic>
    </p:spTree>
    <p:extLst>
      <p:ext uri="{BB962C8B-B14F-4D97-AF65-F5344CB8AC3E}">
        <p14:creationId xmlns:p14="http://schemas.microsoft.com/office/powerpoint/2010/main" val="152567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0187B-AD03-4ECB-A315-6CB3DF3C37B7}"/>
              </a:ext>
            </a:extLst>
          </p:cNvPr>
          <p:cNvSpPr>
            <a:spLocks noGrp="1"/>
          </p:cNvSpPr>
          <p:nvPr>
            <p:ph type="title"/>
          </p:nvPr>
        </p:nvSpPr>
        <p:spPr/>
        <p:txBody>
          <a:bodyPr/>
          <a:lstStyle/>
          <a:p>
            <a:r>
              <a:rPr lang="en-US" dirty="0"/>
              <a:t>Development Time (Dev Time) Spend: </a:t>
            </a:r>
            <a:br>
              <a:rPr lang="en-US" dirty="0"/>
            </a:br>
            <a:r>
              <a:rPr lang="en-US" dirty="0"/>
              <a:t>Preparing for Data Mining</a:t>
            </a:r>
          </a:p>
        </p:txBody>
      </p:sp>
      <p:sp>
        <p:nvSpPr>
          <p:cNvPr id="3" name="Content Placeholder 2">
            <a:extLst>
              <a:ext uri="{FF2B5EF4-FFF2-40B4-BE49-F238E27FC236}">
                <a16:creationId xmlns:a16="http://schemas.microsoft.com/office/drawing/2014/main" id="{EF8AF04C-7101-4BB8-A69E-6C2941013454}"/>
              </a:ext>
            </a:extLst>
          </p:cNvPr>
          <p:cNvSpPr>
            <a:spLocks noGrp="1"/>
          </p:cNvSpPr>
          <p:nvPr>
            <p:ph idx="1"/>
          </p:nvPr>
        </p:nvSpPr>
        <p:spPr>
          <a:xfrm>
            <a:off x="378108" y="986881"/>
            <a:ext cx="5995396" cy="5083329"/>
          </a:xfrm>
        </p:spPr>
        <p:txBody>
          <a:bodyPr/>
          <a:lstStyle/>
          <a:p>
            <a:pPr marL="216000" indent="-216000">
              <a:buClr>
                <a:srgbClr val="000000"/>
              </a:buClr>
              <a:buFont typeface="StarSymbol"/>
              <a:buAutoNum type="arabicParenR"/>
            </a:pPr>
            <a:r>
              <a:rPr lang="en-US" sz="1800" b="0" strike="noStrike" spc="-1" dirty="0">
                <a:latin typeface="Noto Sans Regular"/>
              </a:rPr>
              <a:t>Literature Review of Atlassian JIRA subsystem</a:t>
            </a:r>
          </a:p>
          <a:p>
            <a:pPr marL="216000" indent="-216000">
              <a:buClr>
                <a:srgbClr val="000000"/>
              </a:buClr>
              <a:buFont typeface="StarSymbol"/>
              <a:buAutoNum type="arabicParenR"/>
            </a:pPr>
            <a:r>
              <a:rPr lang="en-US" sz="1800" b="0" strike="noStrike" spc="-1" dirty="0">
                <a:latin typeface="Noto Sans Regular"/>
              </a:rPr>
              <a:t>Annotated states and transitions</a:t>
            </a:r>
          </a:p>
          <a:p>
            <a:pPr marL="216000" indent="-216000">
              <a:buClr>
                <a:srgbClr val="000000"/>
              </a:buClr>
              <a:buFont typeface="StarSymbol"/>
              <a:buAutoNum type="arabicParenR"/>
            </a:pPr>
            <a:r>
              <a:rPr lang="en-US" sz="1800" b="0" strike="noStrike" spc="-1" dirty="0">
                <a:latin typeface="Noto Sans Regular"/>
              </a:rPr>
              <a:t>Enumerated paths significant for comprehension</a:t>
            </a:r>
          </a:p>
          <a:p>
            <a:pPr marL="432000" lvl="1" indent="-216000">
              <a:buClr>
                <a:srgbClr val="000000"/>
              </a:buClr>
              <a:buFont typeface="StarSymbol"/>
              <a:buAutoNum type="alphaLcParenR"/>
            </a:pPr>
            <a:r>
              <a:rPr lang="en-US" sz="1400" b="0" strike="noStrike" spc="-1" dirty="0">
                <a:latin typeface="Noto Sans Regular"/>
              </a:rPr>
              <a:t> </a:t>
            </a:r>
            <a:r>
              <a:rPr lang="en-US" sz="1400" b="1" strike="noStrike" spc="-1" dirty="0">
                <a:latin typeface="Noto Sans Regular"/>
              </a:rPr>
              <a:t>Discovery:</a:t>
            </a:r>
            <a:r>
              <a:rPr lang="en-US" sz="1400" b="0" strike="noStrike" spc="-1" dirty="0">
                <a:latin typeface="Noto Sans Regular"/>
              </a:rPr>
              <a:t> Open → Pending</a:t>
            </a:r>
          </a:p>
          <a:p>
            <a:pPr marL="432000" lvl="1" indent="-216000">
              <a:buClr>
                <a:srgbClr val="000000"/>
              </a:buClr>
              <a:buFont typeface="StarSymbol"/>
              <a:buAutoNum type="alphaLcParenR"/>
            </a:pPr>
            <a:r>
              <a:rPr lang="en-US" sz="1400" b="0" strike="noStrike" spc="-1" dirty="0">
                <a:latin typeface="Noto Sans Regular"/>
              </a:rPr>
              <a:t> </a:t>
            </a:r>
            <a:r>
              <a:rPr lang="en-US" sz="1400" b="1" strike="noStrike" spc="-1" dirty="0">
                <a:latin typeface="Noto Sans Regular"/>
              </a:rPr>
              <a:t>Root Cause</a:t>
            </a:r>
            <a:r>
              <a:rPr lang="en-US" sz="1400" b="0" strike="noStrike" spc="-1" dirty="0">
                <a:latin typeface="Noto Sans Regular"/>
              </a:rPr>
              <a:t>: Open → In Progress</a:t>
            </a:r>
          </a:p>
          <a:p>
            <a:pPr marL="432000" lvl="1" indent="-216000">
              <a:buClr>
                <a:srgbClr val="000000"/>
              </a:buClr>
              <a:buFont typeface="StarSymbol"/>
              <a:buAutoNum type="alphaLcParenR"/>
            </a:pPr>
            <a:r>
              <a:rPr lang="en-US" sz="1400" b="0" strike="noStrike" spc="-1" dirty="0">
                <a:latin typeface="Noto Sans Regular"/>
              </a:rPr>
              <a:t> </a:t>
            </a:r>
            <a:r>
              <a:rPr lang="en-US" sz="1400" b="1" strike="noStrike" spc="-1" dirty="0">
                <a:latin typeface="Noto Sans Regular"/>
              </a:rPr>
              <a:t>Fix</a:t>
            </a:r>
            <a:r>
              <a:rPr lang="en-US" sz="1400" b="0" strike="noStrike" spc="-1" dirty="0">
                <a:latin typeface="Noto Sans Regular"/>
              </a:rPr>
              <a:t>: In Progress → Implemented</a:t>
            </a:r>
          </a:p>
          <a:p>
            <a:pPr marL="432000" lvl="1" indent="-216000">
              <a:buClr>
                <a:srgbClr val="000000"/>
              </a:buClr>
              <a:buFont typeface="StarSymbol"/>
              <a:buAutoNum type="alphaLcParenR"/>
            </a:pPr>
            <a:r>
              <a:rPr lang="en-US" sz="1400" b="0" strike="noStrike" spc="-1" dirty="0">
                <a:latin typeface="Noto Sans Regular"/>
              </a:rPr>
              <a:t> </a:t>
            </a:r>
            <a:r>
              <a:rPr lang="en-US" sz="1400" b="1" strike="noStrike" spc="-1" dirty="0">
                <a:latin typeface="Noto Sans Regular"/>
              </a:rPr>
              <a:t>Fix Verified</a:t>
            </a:r>
            <a:r>
              <a:rPr lang="en-US" sz="1400" b="0" strike="noStrike" spc="-1" dirty="0">
                <a:latin typeface="Noto Sans Regular"/>
              </a:rPr>
              <a:t>: Implemented → Closed</a:t>
            </a:r>
          </a:p>
          <a:p>
            <a:endParaRPr lang="en-US" sz="1400" b="0" strike="noStrike" spc="-1" dirty="0">
              <a:latin typeface="Noto Sans Regular"/>
            </a:endParaRPr>
          </a:p>
          <a:p>
            <a:pPr marL="0" indent="0">
              <a:buNone/>
            </a:pPr>
            <a:r>
              <a:rPr lang="en-US" sz="1800" b="0" strike="noStrike" spc="-1" dirty="0">
                <a:latin typeface="Noto Sans Regular"/>
              </a:rPr>
              <a:t>How did we gather data?</a:t>
            </a:r>
          </a:p>
          <a:p>
            <a:pPr marL="216000" indent="-216000">
              <a:buClr>
                <a:srgbClr val="000000"/>
              </a:buClr>
              <a:buSzPct val="45000"/>
              <a:buFont typeface="Wingdings" charset="2"/>
              <a:buChar char=""/>
            </a:pPr>
            <a:r>
              <a:rPr lang="en-US" sz="1800" b="0" strike="noStrike" spc="-1" dirty="0">
                <a:latin typeface="Noto Sans Regular"/>
              </a:rPr>
              <a:t>Construct custom calculation to sum hours </a:t>
            </a:r>
          </a:p>
          <a:p>
            <a:pPr marL="216000" indent="-216000">
              <a:buClr>
                <a:srgbClr val="000000"/>
              </a:buClr>
              <a:buSzPct val="45000"/>
              <a:buFont typeface="Wingdings" charset="2"/>
              <a:buChar char=""/>
            </a:pPr>
            <a:r>
              <a:rPr lang="en-US" sz="1800" b="0" strike="noStrike" spc="-1" dirty="0">
                <a:latin typeface="Noto Sans Regular"/>
              </a:rPr>
              <a:t>Considered tasks and sub-tasks for each state transition time frame</a:t>
            </a:r>
          </a:p>
          <a:p>
            <a:pPr marL="216000" indent="-216000">
              <a:buClr>
                <a:srgbClr val="000000"/>
              </a:buClr>
              <a:buSzPct val="45000"/>
              <a:buFont typeface="Wingdings" charset="2"/>
              <a:buChar char=""/>
            </a:pPr>
            <a:r>
              <a:rPr lang="en-US" sz="1800" b="0" strike="noStrike" spc="-1" dirty="0">
                <a:latin typeface="Noto Sans Regular"/>
              </a:rPr>
              <a:t>Use Atlassian Application Programming Interface (API) work hours estimate</a:t>
            </a:r>
          </a:p>
          <a:p>
            <a:pPr marL="216000" indent="-216000">
              <a:buClr>
                <a:srgbClr val="000000"/>
              </a:buClr>
              <a:buSzPct val="45000"/>
              <a:buFont typeface="Wingdings" charset="2"/>
              <a:buChar char=""/>
            </a:pPr>
            <a:endParaRPr lang="en-US" sz="1800" spc="-1" dirty="0">
              <a:latin typeface="Noto Sans Regular"/>
            </a:endParaRPr>
          </a:p>
          <a:p>
            <a:pPr marL="0" indent="0">
              <a:buClr>
                <a:srgbClr val="000000"/>
              </a:buClr>
              <a:buSzPct val="45000"/>
              <a:buNone/>
            </a:pPr>
            <a:r>
              <a:rPr lang="en-US" sz="1200" b="1" i="1" spc="-1" dirty="0">
                <a:solidFill>
                  <a:srgbClr val="C00000"/>
                </a:solidFill>
                <a:latin typeface="Noto Sans Regular"/>
              </a:rPr>
              <a:t>*</a:t>
            </a:r>
            <a:r>
              <a:rPr lang="en-US" sz="1200" i="1" spc="-1" dirty="0">
                <a:solidFill>
                  <a:srgbClr val="C00000"/>
                </a:solidFill>
                <a:latin typeface="Noto Sans Regular"/>
              </a:rPr>
              <a:t> W</a:t>
            </a:r>
            <a:r>
              <a:rPr lang="en-US" sz="1200" b="0" i="1" strike="noStrike" spc="-1" dirty="0">
                <a:solidFill>
                  <a:srgbClr val="C00000"/>
                </a:solidFill>
                <a:latin typeface="Noto Sans Regular"/>
              </a:rPr>
              <a:t>hen a fix is not complete the data maybe conflicting due to loop backs from implemented to closed. Therefore, more statistical analysis could be necessary to clarify correlation.</a:t>
            </a:r>
          </a:p>
          <a:p>
            <a:endParaRPr lang="en-US" sz="2400" dirty="0"/>
          </a:p>
        </p:txBody>
      </p:sp>
      <p:pic>
        <p:nvPicPr>
          <p:cNvPr id="4" name="Picture 3">
            <a:extLst>
              <a:ext uri="{FF2B5EF4-FFF2-40B4-BE49-F238E27FC236}">
                <a16:creationId xmlns:a16="http://schemas.microsoft.com/office/drawing/2014/main" id="{7326800A-A824-4003-8817-CACAFB77551D}"/>
              </a:ext>
            </a:extLst>
          </p:cNvPr>
          <p:cNvPicPr/>
          <p:nvPr/>
        </p:nvPicPr>
        <p:blipFill>
          <a:blip r:embed="rId2"/>
          <a:srcRect l="12898" t="24160" r="73382" b="14864"/>
          <a:stretch/>
        </p:blipFill>
        <p:spPr>
          <a:xfrm>
            <a:off x="6565092" y="1242180"/>
            <a:ext cx="5248800" cy="4373640"/>
          </a:xfrm>
          <a:prstGeom prst="rect">
            <a:avLst/>
          </a:prstGeom>
          <a:ln>
            <a:noFill/>
          </a:ln>
        </p:spPr>
      </p:pic>
      <p:sp>
        <p:nvSpPr>
          <p:cNvPr id="6" name="TextBox 5">
            <a:extLst>
              <a:ext uri="{FF2B5EF4-FFF2-40B4-BE49-F238E27FC236}">
                <a16:creationId xmlns:a16="http://schemas.microsoft.com/office/drawing/2014/main" id="{24AEAFC3-8F4A-4255-9C46-52EC7099E4D0}"/>
              </a:ext>
            </a:extLst>
          </p:cNvPr>
          <p:cNvSpPr txBox="1"/>
          <p:nvPr/>
        </p:nvSpPr>
        <p:spPr>
          <a:xfrm>
            <a:off x="6057901" y="5657283"/>
            <a:ext cx="6134100" cy="338554"/>
          </a:xfrm>
          <a:prstGeom prst="rect">
            <a:avLst/>
          </a:prstGeom>
          <a:noFill/>
        </p:spPr>
        <p:txBody>
          <a:bodyPr wrap="square">
            <a:spAutoFit/>
          </a:bodyPr>
          <a:lstStyle/>
          <a:p>
            <a:r>
              <a:rPr lang="en-US" sz="1600" b="1" strike="noStrike" spc="-1" dirty="0">
                <a:latin typeface="Noto Sans Regular"/>
              </a:rPr>
              <a:t>Query: </a:t>
            </a:r>
            <a:r>
              <a:rPr lang="en-US" sz="1050" b="0" strike="noStrike" spc="-1" dirty="0" err="1">
                <a:latin typeface="Noto Sans Regular"/>
              </a:rPr>
              <a:t>issuetype</a:t>
            </a:r>
            <a:r>
              <a:rPr lang="en-US" sz="1050" b="0" strike="noStrike" spc="-1" dirty="0">
                <a:latin typeface="Noto Sans Regular"/>
              </a:rPr>
              <a:t> = Sighting AND Program in(*)</a:t>
            </a:r>
          </a:p>
        </p:txBody>
      </p:sp>
      <p:sp>
        <p:nvSpPr>
          <p:cNvPr id="7" name="Arrow: Left-Right 6">
            <a:extLst>
              <a:ext uri="{FF2B5EF4-FFF2-40B4-BE49-F238E27FC236}">
                <a16:creationId xmlns:a16="http://schemas.microsoft.com/office/drawing/2014/main" id="{F10C9E4E-C23C-446B-B143-F5FB84A6F93E}"/>
              </a:ext>
            </a:extLst>
          </p:cNvPr>
          <p:cNvSpPr/>
          <p:nvPr/>
        </p:nvSpPr>
        <p:spPr>
          <a:xfrm>
            <a:off x="7918282" y="2260751"/>
            <a:ext cx="672208" cy="271795"/>
          </a:xfrm>
          <a:prstGeom prst="lef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9" name="Arrow: Left-Right 8">
            <a:extLst>
              <a:ext uri="{FF2B5EF4-FFF2-40B4-BE49-F238E27FC236}">
                <a16:creationId xmlns:a16="http://schemas.microsoft.com/office/drawing/2014/main" id="{917B584D-CC3D-4181-BEB7-F88D507105F5}"/>
              </a:ext>
            </a:extLst>
          </p:cNvPr>
          <p:cNvSpPr/>
          <p:nvPr/>
        </p:nvSpPr>
        <p:spPr>
          <a:xfrm rot="5400000">
            <a:off x="8382896" y="2894695"/>
            <a:ext cx="553583" cy="271795"/>
          </a:xfrm>
          <a:prstGeom prst="lef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0" name="Arrow: Left-Right 9">
            <a:extLst>
              <a:ext uri="{FF2B5EF4-FFF2-40B4-BE49-F238E27FC236}">
                <a16:creationId xmlns:a16="http://schemas.microsoft.com/office/drawing/2014/main" id="{B187EB18-62B2-4604-9C40-CC0C87A56426}"/>
              </a:ext>
            </a:extLst>
          </p:cNvPr>
          <p:cNvSpPr/>
          <p:nvPr/>
        </p:nvSpPr>
        <p:spPr>
          <a:xfrm rot="5400000">
            <a:off x="8382895" y="3749070"/>
            <a:ext cx="553583" cy="271795"/>
          </a:xfrm>
          <a:prstGeom prst="lef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1" name="Arrow: Left-Right 10">
            <a:extLst>
              <a:ext uri="{FF2B5EF4-FFF2-40B4-BE49-F238E27FC236}">
                <a16:creationId xmlns:a16="http://schemas.microsoft.com/office/drawing/2014/main" id="{587EE447-082D-432C-8948-5BDECF92516D}"/>
              </a:ext>
            </a:extLst>
          </p:cNvPr>
          <p:cNvSpPr/>
          <p:nvPr/>
        </p:nvSpPr>
        <p:spPr>
          <a:xfrm rot="5400000">
            <a:off x="8318639" y="4683107"/>
            <a:ext cx="682093" cy="271795"/>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Speech Bubble: Oval 11">
            <a:extLst>
              <a:ext uri="{FF2B5EF4-FFF2-40B4-BE49-F238E27FC236}">
                <a16:creationId xmlns:a16="http://schemas.microsoft.com/office/drawing/2014/main" id="{5EF41DB7-B552-4210-A4B3-0E6564136E41}"/>
              </a:ext>
            </a:extLst>
          </p:cNvPr>
          <p:cNvSpPr/>
          <p:nvPr/>
        </p:nvSpPr>
        <p:spPr>
          <a:xfrm>
            <a:off x="7760043" y="1910985"/>
            <a:ext cx="543697" cy="257021"/>
          </a:xfrm>
          <a:prstGeom prst="wedgeEllipseCallout">
            <a:avLst>
              <a:gd name="adj1" fmla="val 36520"/>
              <a:gd name="adj2" fmla="val 100962"/>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a</a:t>
            </a:r>
          </a:p>
        </p:txBody>
      </p:sp>
      <p:sp>
        <p:nvSpPr>
          <p:cNvPr id="14" name="Speech Bubble: Oval 13">
            <a:extLst>
              <a:ext uri="{FF2B5EF4-FFF2-40B4-BE49-F238E27FC236}">
                <a16:creationId xmlns:a16="http://schemas.microsoft.com/office/drawing/2014/main" id="{F15A49B1-0E62-43E3-B9D0-0488E8AF6D05}"/>
              </a:ext>
            </a:extLst>
          </p:cNvPr>
          <p:cNvSpPr/>
          <p:nvPr/>
        </p:nvSpPr>
        <p:spPr>
          <a:xfrm>
            <a:off x="7845630" y="2813339"/>
            <a:ext cx="543697" cy="257021"/>
          </a:xfrm>
          <a:prstGeom prst="wedgeEllipseCallout">
            <a:avLst>
              <a:gd name="adj1" fmla="val 76520"/>
              <a:gd name="adj2" fmla="val 41347"/>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b</a:t>
            </a:r>
          </a:p>
        </p:txBody>
      </p:sp>
      <p:sp>
        <p:nvSpPr>
          <p:cNvPr id="15" name="Speech Bubble: Oval 14">
            <a:extLst>
              <a:ext uri="{FF2B5EF4-FFF2-40B4-BE49-F238E27FC236}">
                <a16:creationId xmlns:a16="http://schemas.microsoft.com/office/drawing/2014/main" id="{089408C4-30D7-4C6D-BCA5-D1700FF1B157}"/>
              </a:ext>
            </a:extLst>
          </p:cNvPr>
          <p:cNvSpPr/>
          <p:nvPr/>
        </p:nvSpPr>
        <p:spPr>
          <a:xfrm>
            <a:off x="7488194" y="3756456"/>
            <a:ext cx="543697" cy="257021"/>
          </a:xfrm>
          <a:prstGeom prst="wedgeEllipseCallout">
            <a:avLst>
              <a:gd name="adj1" fmla="val 148338"/>
              <a:gd name="adj2" fmla="val 962"/>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c</a:t>
            </a:r>
          </a:p>
        </p:txBody>
      </p:sp>
      <p:sp>
        <p:nvSpPr>
          <p:cNvPr id="16" name="Speech Bubble: Oval 15">
            <a:extLst>
              <a:ext uri="{FF2B5EF4-FFF2-40B4-BE49-F238E27FC236}">
                <a16:creationId xmlns:a16="http://schemas.microsoft.com/office/drawing/2014/main" id="{FEB69671-F051-4EAE-AAFB-3C2F460FE79B}"/>
              </a:ext>
            </a:extLst>
          </p:cNvPr>
          <p:cNvSpPr/>
          <p:nvPr/>
        </p:nvSpPr>
        <p:spPr>
          <a:xfrm>
            <a:off x="7573852" y="4644142"/>
            <a:ext cx="543697" cy="257021"/>
          </a:xfrm>
          <a:prstGeom prst="wedgeEllipseCallout">
            <a:avLst>
              <a:gd name="adj1" fmla="val 134702"/>
              <a:gd name="adj2" fmla="val 1442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a:t>
            </a:r>
          </a:p>
        </p:txBody>
      </p:sp>
      <p:sp>
        <p:nvSpPr>
          <p:cNvPr id="18" name="Arrow: Curved Left 17">
            <a:extLst>
              <a:ext uri="{FF2B5EF4-FFF2-40B4-BE49-F238E27FC236}">
                <a16:creationId xmlns:a16="http://schemas.microsoft.com/office/drawing/2014/main" id="{21CFC037-C9CD-4950-AF31-FC799DE0FC0E}"/>
              </a:ext>
            </a:extLst>
          </p:cNvPr>
          <p:cNvSpPr/>
          <p:nvPr/>
        </p:nvSpPr>
        <p:spPr>
          <a:xfrm rot="10800000">
            <a:off x="6711456" y="3307384"/>
            <a:ext cx="716032" cy="2006140"/>
          </a:xfrm>
          <a:prstGeom prst="curvedLef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ffectLst>
                <a:glow rad="228600">
                  <a:schemeClr val="accent1">
                    <a:satMod val="175000"/>
                    <a:alpha val="40000"/>
                  </a:schemeClr>
                </a:glow>
              </a:effectLst>
            </a:endParaRPr>
          </a:p>
        </p:txBody>
      </p:sp>
      <p:sp>
        <p:nvSpPr>
          <p:cNvPr id="20" name="TextBox 19">
            <a:extLst>
              <a:ext uri="{FF2B5EF4-FFF2-40B4-BE49-F238E27FC236}">
                <a16:creationId xmlns:a16="http://schemas.microsoft.com/office/drawing/2014/main" id="{89F03120-FB6F-4717-96F9-BA7469B672AF}"/>
              </a:ext>
            </a:extLst>
          </p:cNvPr>
          <p:cNvSpPr txBox="1"/>
          <p:nvPr/>
        </p:nvSpPr>
        <p:spPr>
          <a:xfrm>
            <a:off x="6636081" y="4106005"/>
            <a:ext cx="461215" cy="584775"/>
          </a:xfrm>
          <a:prstGeom prst="rect">
            <a:avLst/>
          </a:prstGeom>
          <a:noFill/>
        </p:spPr>
        <p:txBody>
          <a:bodyPr wrap="square">
            <a:spAutoFit/>
          </a:bodyPr>
          <a:lstStyle/>
          <a:p>
            <a:r>
              <a:rPr lang="en-US" sz="3200" b="1" i="1" spc="-1" dirty="0">
                <a:solidFill>
                  <a:srgbClr val="C00000"/>
                </a:solidFill>
                <a:latin typeface="Noto Sans Regular"/>
              </a:rPr>
              <a:t>*</a:t>
            </a:r>
            <a:r>
              <a:rPr lang="en-US" sz="3200" i="1" spc="-1" dirty="0">
                <a:solidFill>
                  <a:srgbClr val="C00000"/>
                </a:solidFill>
                <a:latin typeface="Noto Sans Regular"/>
              </a:rPr>
              <a:t> </a:t>
            </a:r>
            <a:endParaRPr lang="en-US" sz="3200" dirty="0"/>
          </a:p>
        </p:txBody>
      </p:sp>
      <p:sp>
        <p:nvSpPr>
          <p:cNvPr id="17" name="Rectangle 16">
            <a:extLst>
              <a:ext uri="{FF2B5EF4-FFF2-40B4-BE49-F238E27FC236}">
                <a16:creationId xmlns:a16="http://schemas.microsoft.com/office/drawing/2014/main" id="{DE0AA2C4-9375-49DD-893A-8E2A1B156801}"/>
              </a:ext>
            </a:extLst>
          </p:cNvPr>
          <p:cNvSpPr/>
          <p:nvPr/>
        </p:nvSpPr>
        <p:spPr>
          <a:xfrm>
            <a:off x="6565092" y="1237414"/>
            <a:ext cx="5248800"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b="1" dirty="0">
                <a:solidFill>
                  <a:schemeClr val="tx2"/>
                </a:solidFill>
                <a:latin typeface="+mj-lt"/>
                <a:ea typeface="Intel Clear Light" panose="020B0404020203020204" pitchFamily="34" charset="0"/>
                <a:cs typeface="Arial" panose="020B0604020202020204" pitchFamily="34" charset="0"/>
                <a:sym typeface="Helvetica Neue Medium"/>
              </a:rPr>
              <a:t>No analysis method existed so we created a path!</a:t>
            </a:r>
            <a:endParaRPr lang="en-US" sz="1800" b="1" dirty="0">
              <a:solidFill>
                <a:schemeClr val="tx2"/>
              </a:solidFill>
              <a:latin typeface="+mj-lt"/>
              <a:ea typeface="Intel Clear Light" panose="020B0404020203020204" pitchFamily="34" charset="0"/>
              <a:cs typeface="Arial" panose="020B0604020202020204" pitchFamily="34" charset="0"/>
              <a:sym typeface="Helvetica Neue Medium"/>
            </a:endParaRPr>
          </a:p>
        </p:txBody>
      </p:sp>
    </p:spTree>
    <p:extLst>
      <p:ext uri="{BB962C8B-B14F-4D97-AF65-F5344CB8AC3E}">
        <p14:creationId xmlns:p14="http://schemas.microsoft.com/office/powerpoint/2010/main" val="287726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DBB0-2ADD-4577-AFF6-9252DB6FFA82}"/>
              </a:ext>
            </a:extLst>
          </p:cNvPr>
          <p:cNvSpPr>
            <a:spLocks noGrp="1"/>
          </p:cNvSpPr>
          <p:nvPr>
            <p:ph type="title"/>
          </p:nvPr>
        </p:nvSpPr>
        <p:spPr/>
        <p:txBody>
          <a:bodyPr/>
          <a:lstStyle/>
          <a:p>
            <a:r>
              <a:rPr lang="en-US" dirty="0"/>
              <a:t>Dev Time: Atlassian Application Programming Interface (API)</a:t>
            </a:r>
          </a:p>
        </p:txBody>
      </p:sp>
      <p:sp>
        <p:nvSpPr>
          <p:cNvPr id="3" name="Content Placeholder 2">
            <a:extLst>
              <a:ext uri="{FF2B5EF4-FFF2-40B4-BE49-F238E27FC236}">
                <a16:creationId xmlns:a16="http://schemas.microsoft.com/office/drawing/2014/main" id="{64DEAF94-F278-4BB2-A1FD-C4D2F0ACEAE4}"/>
              </a:ext>
            </a:extLst>
          </p:cNvPr>
          <p:cNvSpPr>
            <a:spLocks noGrp="1"/>
          </p:cNvSpPr>
          <p:nvPr>
            <p:ph idx="1"/>
          </p:nvPr>
        </p:nvSpPr>
        <p:spPr>
          <a:xfrm>
            <a:off x="609600" y="1022350"/>
            <a:ext cx="10972800" cy="1342159"/>
          </a:xfrm>
        </p:spPr>
        <p:txBody>
          <a:bodyPr/>
          <a:lstStyle/>
          <a:p>
            <a:pPr marL="0" indent="0">
              <a:buNone/>
            </a:pPr>
            <a:r>
              <a:rPr lang="en-US" sz="1800" b="0" strike="noStrike" spc="-1" dirty="0">
                <a:latin typeface="Noto Sans Regular"/>
              </a:rPr>
              <a:t>How did we gather data?</a:t>
            </a:r>
          </a:p>
          <a:p>
            <a:pPr marL="216000" indent="-216000">
              <a:buClr>
                <a:srgbClr val="000000"/>
              </a:buClr>
              <a:buSzPct val="45000"/>
              <a:buFont typeface="Wingdings" charset="2"/>
              <a:buChar char=""/>
            </a:pPr>
            <a:r>
              <a:rPr lang="en-US" sz="1800" b="0" strike="noStrike" spc="-1" dirty="0">
                <a:latin typeface="Noto Sans Regular"/>
              </a:rPr>
              <a:t>Construct custom calculation to sum time to each state transition activation</a:t>
            </a:r>
          </a:p>
          <a:p>
            <a:pPr marL="216000" indent="-216000">
              <a:buClr>
                <a:srgbClr val="000000"/>
              </a:buClr>
              <a:buSzPct val="45000"/>
              <a:buFont typeface="Wingdings" charset="2"/>
              <a:buChar char=""/>
            </a:pPr>
            <a:r>
              <a:rPr lang="en-US" sz="1800" b="0" strike="noStrike" spc="-1" dirty="0">
                <a:latin typeface="Noto Sans Regular"/>
              </a:rPr>
              <a:t>Consider tasks and sub-tasks for each state transition time frame</a:t>
            </a:r>
          </a:p>
          <a:p>
            <a:pPr marL="216000" indent="-216000">
              <a:buClr>
                <a:srgbClr val="000000"/>
              </a:buClr>
              <a:buSzPct val="45000"/>
              <a:buFont typeface="Wingdings" charset="2"/>
              <a:buChar char=""/>
            </a:pPr>
            <a:r>
              <a:rPr lang="en-US" sz="1800" b="0" strike="noStrike" spc="-1" dirty="0">
                <a:latin typeface="Noto Sans Regular"/>
              </a:rPr>
              <a:t>Use Atlassian Application Programming Interface (API) work hours estimate</a:t>
            </a:r>
          </a:p>
        </p:txBody>
      </p:sp>
      <p:pic>
        <p:nvPicPr>
          <p:cNvPr id="5" name="Picture 4">
            <a:extLst>
              <a:ext uri="{FF2B5EF4-FFF2-40B4-BE49-F238E27FC236}">
                <a16:creationId xmlns:a16="http://schemas.microsoft.com/office/drawing/2014/main" id="{998A013F-5F8A-4477-966F-240A8BFBDBAF}"/>
              </a:ext>
            </a:extLst>
          </p:cNvPr>
          <p:cNvPicPr/>
          <p:nvPr/>
        </p:nvPicPr>
        <p:blipFill>
          <a:blip r:embed="rId2"/>
          <a:srcRect l="4935" t="20106" r="1747" b="6783"/>
          <a:stretch/>
        </p:blipFill>
        <p:spPr>
          <a:xfrm>
            <a:off x="386040" y="2448439"/>
            <a:ext cx="11196360" cy="3657240"/>
          </a:xfrm>
          <a:prstGeom prst="rect">
            <a:avLst/>
          </a:prstGeom>
          <a:ln>
            <a:noFill/>
          </a:ln>
        </p:spPr>
      </p:pic>
      <p:sp>
        <p:nvSpPr>
          <p:cNvPr id="6" name="Star: 5 Points 5">
            <a:extLst>
              <a:ext uri="{FF2B5EF4-FFF2-40B4-BE49-F238E27FC236}">
                <a16:creationId xmlns:a16="http://schemas.microsoft.com/office/drawing/2014/main" id="{BDFFC364-571F-43CB-8DB6-E6F31BA976D6}"/>
              </a:ext>
            </a:extLst>
          </p:cNvPr>
          <p:cNvSpPr/>
          <p:nvPr/>
        </p:nvSpPr>
        <p:spPr>
          <a:xfrm>
            <a:off x="2214330" y="4478089"/>
            <a:ext cx="212537" cy="207593"/>
          </a:xfrm>
          <a:prstGeom prst="star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8A295CC7-E4BE-432F-AD9E-91D59CABE37B}"/>
              </a:ext>
            </a:extLst>
          </p:cNvPr>
          <p:cNvSpPr/>
          <p:nvPr/>
        </p:nvSpPr>
        <p:spPr>
          <a:xfrm>
            <a:off x="3607348" y="4487878"/>
            <a:ext cx="212537" cy="207593"/>
          </a:xfrm>
          <a:prstGeom prst="star5">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DF6DFC3D-1B28-4325-9EC6-1FF5E98BB683}"/>
              </a:ext>
            </a:extLst>
          </p:cNvPr>
          <p:cNvSpPr/>
          <p:nvPr/>
        </p:nvSpPr>
        <p:spPr>
          <a:xfrm>
            <a:off x="5000366" y="4478089"/>
            <a:ext cx="212537" cy="207593"/>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31704D0B-5D13-4CCB-AFDD-CFB0F9215366}"/>
              </a:ext>
            </a:extLst>
          </p:cNvPr>
          <p:cNvSpPr/>
          <p:nvPr/>
        </p:nvSpPr>
        <p:spPr>
          <a:xfrm>
            <a:off x="6600978" y="4478088"/>
            <a:ext cx="212537" cy="207593"/>
          </a:xfrm>
          <a:prstGeom prst="star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291382-B0B1-4CA8-AC06-B6BD5FF92970}"/>
              </a:ext>
            </a:extLst>
          </p:cNvPr>
          <p:cNvSpPr/>
          <p:nvPr/>
        </p:nvSpPr>
        <p:spPr>
          <a:xfrm>
            <a:off x="3871416" y="725729"/>
            <a:ext cx="8216482" cy="656590"/>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Our analysis method uses estimation API to tune in actual work hours across the organization.</a:t>
            </a:r>
          </a:p>
        </p:txBody>
      </p:sp>
    </p:spTree>
    <p:extLst>
      <p:ext uri="{BB962C8B-B14F-4D97-AF65-F5344CB8AC3E}">
        <p14:creationId xmlns:p14="http://schemas.microsoft.com/office/powerpoint/2010/main" val="126797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C3A4-04C8-4763-B6BB-718258FF2838}"/>
              </a:ext>
            </a:extLst>
          </p:cNvPr>
          <p:cNvSpPr>
            <a:spLocks noGrp="1"/>
          </p:cNvSpPr>
          <p:nvPr>
            <p:ph type="title"/>
          </p:nvPr>
        </p:nvSpPr>
        <p:spPr>
          <a:xfrm>
            <a:off x="609600" y="1588"/>
            <a:ext cx="10972800" cy="939800"/>
          </a:xfrm>
        </p:spPr>
        <p:txBody>
          <a:bodyPr/>
          <a:lstStyle/>
          <a:p>
            <a:r>
              <a:rPr lang="en-US" dirty="0"/>
              <a:t>Product Family: Data Labels and Mining</a:t>
            </a:r>
          </a:p>
        </p:txBody>
      </p:sp>
      <p:graphicFrame>
        <p:nvGraphicFramePr>
          <p:cNvPr id="11" name="Content Placeholder 10">
            <a:extLst>
              <a:ext uri="{FF2B5EF4-FFF2-40B4-BE49-F238E27FC236}">
                <a16:creationId xmlns:a16="http://schemas.microsoft.com/office/drawing/2014/main" id="{02D2DEFF-5BAF-45B3-A04A-FFAB60B6F497}"/>
              </a:ext>
            </a:extLst>
          </p:cNvPr>
          <p:cNvGraphicFramePr>
            <a:graphicFrameLocks noGrp="1"/>
          </p:cNvGraphicFramePr>
          <p:nvPr>
            <p:ph idx="1"/>
          </p:nvPr>
        </p:nvGraphicFramePr>
        <p:xfrm>
          <a:off x="427630" y="2523650"/>
          <a:ext cx="11199090" cy="3496310"/>
        </p:xfrm>
        <a:graphic>
          <a:graphicData uri="http://schemas.openxmlformats.org/drawingml/2006/table">
            <a:tbl>
              <a:tblPr/>
              <a:tblGrid>
                <a:gridCol w="2023768">
                  <a:extLst>
                    <a:ext uri="{9D8B030D-6E8A-4147-A177-3AD203B41FA5}">
                      <a16:colId xmlns:a16="http://schemas.microsoft.com/office/drawing/2014/main" val="437688029"/>
                    </a:ext>
                  </a:extLst>
                </a:gridCol>
                <a:gridCol w="1258017">
                  <a:extLst>
                    <a:ext uri="{9D8B030D-6E8A-4147-A177-3AD203B41FA5}">
                      <a16:colId xmlns:a16="http://schemas.microsoft.com/office/drawing/2014/main" val="3498903628"/>
                    </a:ext>
                  </a:extLst>
                </a:gridCol>
                <a:gridCol w="1258017">
                  <a:extLst>
                    <a:ext uri="{9D8B030D-6E8A-4147-A177-3AD203B41FA5}">
                      <a16:colId xmlns:a16="http://schemas.microsoft.com/office/drawing/2014/main" val="1643787798"/>
                    </a:ext>
                  </a:extLst>
                </a:gridCol>
                <a:gridCol w="1572522">
                  <a:extLst>
                    <a:ext uri="{9D8B030D-6E8A-4147-A177-3AD203B41FA5}">
                      <a16:colId xmlns:a16="http://schemas.microsoft.com/office/drawing/2014/main" val="2985245195"/>
                    </a:ext>
                  </a:extLst>
                </a:gridCol>
                <a:gridCol w="2037441">
                  <a:extLst>
                    <a:ext uri="{9D8B030D-6E8A-4147-A177-3AD203B41FA5}">
                      <a16:colId xmlns:a16="http://schemas.microsoft.com/office/drawing/2014/main" val="2464704818"/>
                    </a:ext>
                  </a:extLst>
                </a:gridCol>
                <a:gridCol w="1777634">
                  <a:extLst>
                    <a:ext uri="{9D8B030D-6E8A-4147-A177-3AD203B41FA5}">
                      <a16:colId xmlns:a16="http://schemas.microsoft.com/office/drawing/2014/main" val="1152978034"/>
                    </a:ext>
                  </a:extLst>
                </a:gridCol>
                <a:gridCol w="1271691">
                  <a:extLst>
                    <a:ext uri="{9D8B030D-6E8A-4147-A177-3AD203B41FA5}">
                      <a16:colId xmlns:a16="http://schemas.microsoft.com/office/drawing/2014/main" val="1548067529"/>
                    </a:ext>
                  </a:extLst>
                </a:gridCol>
              </a:tblGrid>
              <a:tr h="231077">
                <a:tc>
                  <a:txBody>
                    <a:bodyPr/>
                    <a:lstStyle/>
                    <a:p>
                      <a:pPr algn="ctr" fontAlgn="b"/>
                      <a:r>
                        <a:rPr lang="en-US" sz="1600" b="1" i="0" u="none" strike="noStrike">
                          <a:effectLst/>
                          <a:latin typeface="Arial" panose="020B0604020202020204" pitchFamily="34" charset="0"/>
                        </a:rPr>
                        <a:t>High Level Label</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 </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Discover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Root Cause</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Fix</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dirty="0">
                          <a:effectLst/>
                          <a:latin typeface="Arial" panose="020B0604020202020204" pitchFamily="34" charset="0"/>
                        </a:rPr>
                        <a:t>Verified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0" i="0" u="none" strike="noStrike" dirty="0">
                          <a:effectLst/>
                          <a:latin typeface="Arial" panose="020B0604020202020204" pitchFamily="34" charset="0"/>
                        </a:rPr>
                        <a:t> </a:t>
                      </a:r>
                      <a:r>
                        <a:rPr lang="en-US" sz="1600" b="1" i="0" u="none" strike="noStrike" kern="1200" dirty="0">
                          <a:solidFill>
                            <a:schemeClr val="tx1"/>
                          </a:solidFill>
                          <a:effectLst/>
                          <a:latin typeface="Arial" panose="020B0604020202020204" pitchFamily="34" charset="0"/>
                          <a:ea typeface="+mn-ea"/>
                          <a:cs typeface="+mn-cs"/>
                        </a:rPr>
                        <a:t>All States</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203271175"/>
                  </a:ext>
                </a:extLst>
              </a:tr>
              <a:tr h="456289">
                <a:tc>
                  <a:txBody>
                    <a:bodyPr/>
                    <a:lstStyle/>
                    <a:p>
                      <a:pPr algn="ctr" fontAlgn="b"/>
                      <a:r>
                        <a:rPr lang="en-US" sz="1600" b="1" i="0" u="none" strike="noStrike" dirty="0">
                          <a:effectLst/>
                          <a:latin typeface="Arial" panose="020B0604020202020204" pitchFamily="34" charset="0"/>
                        </a:rPr>
                        <a:t>Program</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Faults</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l-GR" sz="1600" b="1" i="0" u="none" strike="noStrike">
                          <a:effectLst/>
                          <a:latin typeface="Arial" panose="020B0604020202020204" pitchFamily="34" charset="0"/>
                        </a:rPr>
                        <a:t>Σ </a:t>
                      </a:r>
                      <a:r>
                        <a:rPr lang="en-US" sz="1600" b="1" i="0" u="none" strike="noStrike">
                          <a:effectLst/>
                          <a:latin typeface="Arial" panose="020B0604020202020204" pitchFamily="34" charset="0"/>
                        </a:rPr>
                        <a:t>Open to Pending</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dirty="0">
                          <a:effectLst/>
                          <a:latin typeface="Arial" panose="020B0604020202020204" pitchFamily="34" charset="0"/>
                        </a:rPr>
                        <a:t>Σ Open to In Progress</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l-GR" sz="1600" b="1" i="0" u="none" strike="noStrike">
                          <a:effectLst/>
                          <a:latin typeface="Arial" panose="020B0604020202020204" pitchFamily="34" charset="0"/>
                        </a:rPr>
                        <a:t>Σ </a:t>
                      </a:r>
                      <a:r>
                        <a:rPr lang="en-US" sz="1600" b="1" i="0" u="none" strike="noStrike">
                          <a:effectLst/>
                          <a:latin typeface="Arial" panose="020B0604020202020204" pitchFamily="34" charset="0"/>
                        </a:rPr>
                        <a:t>InProgress to Implemented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l-GR" sz="1600" b="1" i="0" u="none" strike="noStrike">
                          <a:effectLst/>
                          <a:latin typeface="Arial" panose="020B0604020202020204" pitchFamily="34" charset="0"/>
                        </a:rPr>
                        <a:t>Σ </a:t>
                      </a:r>
                      <a:r>
                        <a:rPr lang="en-US" sz="1600" b="1" i="0" u="none" strike="noStrike">
                          <a:effectLst/>
                          <a:latin typeface="Arial" panose="020B0604020202020204" pitchFamily="34" charset="0"/>
                        </a:rPr>
                        <a:t>Implemented to Closed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Total Work Hours</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163509657"/>
                  </a:ext>
                </a:extLst>
              </a:tr>
              <a:tr h="231077">
                <a:tc>
                  <a:txBody>
                    <a:bodyPr/>
                    <a:lstStyle/>
                    <a:p>
                      <a:pPr algn="ctr" fontAlgn="b"/>
                      <a:r>
                        <a:rPr lang="en-US" sz="1600" b="1" i="0" u="none" strike="noStrike" dirty="0">
                          <a:solidFill>
                            <a:srgbClr val="2A6099"/>
                          </a:solidFill>
                          <a:effectLst/>
                          <a:latin typeface="Arial" panose="020B0604020202020204" pitchFamily="34" charset="0"/>
                        </a:rPr>
                        <a:t>TV</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1001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A8A72"/>
                    </a:solidFill>
                  </a:tcPr>
                </a:tc>
                <a:tc>
                  <a:txBody>
                    <a:bodyPr/>
                    <a:lstStyle/>
                    <a:p>
                      <a:pPr algn="r" fontAlgn="b"/>
                      <a:r>
                        <a:rPr lang="en-US" sz="1600" b="0" i="0" u="none" strike="noStrike">
                          <a:effectLst/>
                          <a:latin typeface="Arial" panose="020B0604020202020204" pitchFamily="34" charset="0"/>
                        </a:rPr>
                        <a:t>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15323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15325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extLst>
                  <a:ext uri="{0D108BD9-81ED-4DB2-BD59-A6C34878D82A}">
                    <a16:rowId xmlns:a16="http://schemas.microsoft.com/office/drawing/2014/main" val="4040788429"/>
                  </a:ext>
                </a:extLst>
              </a:tr>
              <a:tr h="231077">
                <a:tc>
                  <a:txBody>
                    <a:bodyPr/>
                    <a:lstStyle/>
                    <a:p>
                      <a:pPr algn="ctr" fontAlgn="b"/>
                      <a:r>
                        <a:rPr lang="en-US" sz="1600" b="1" i="0" u="none" strike="noStrike">
                          <a:solidFill>
                            <a:srgbClr val="2A6099"/>
                          </a:solidFill>
                          <a:effectLst/>
                          <a:latin typeface="Arial" panose="020B0604020202020204" pitchFamily="34" charset="0"/>
                        </a:rPr>
                        <a:t>FD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550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2057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5BE7B"/>
                    </a:solidFill>
                  </a:tcPr>
                </a:tc>
                <a:tc>
                  <a:txBody>
                    <a:bodyPr/>
                    <a:lstStyle/>
                    <a:p>
                      <a:pPr algn="r" fontAlgn="b"/>
                      <a:r>
                        <a:rPr lang="en-US" sz="1600" b="0" i="0" u="none" strike="noStrike">
                          <a:effectLst/>
                          <a:latin typeface="Arial" panose="020B0604020202020204" pitchFamily="34" charset="0"/>
                        </a:rPr>
                        <a:t>64284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8D67F"/>
                    </a:solidFill>
                  </a:tcPr>
                </a:tc>
                <a:tc>
                  <a:txBody>
                    <a:bodyPr/>
                    <a:lstStyle/>
                    <a:p>
                      <a:pPr algn="r" fontAlgn="b"/>
                      <a:r>
                        <a:rPr lang="en-US" sz="1600" b="0" i="0" u="none" strike="noStrike">
                          <a:effectLst/>
                          <a:latin typeface="Arial" panose="020B0604020202020204" pitchFamily="34" charset="0"/>
                        </a:rPr>
                        <a:t>1208774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1275115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extLst>
                  <a:ext uri="{0D108BD9-81ED-4DB2-BD59-A6C34878D82A}">
                    <a16:rowId xmlns:a16="http://schemas.microsoft.com/office/drawing/2014/main" val="2143900723"/>
                  </a:ext>
                </a:extLst>
              </a:tr>
              <a:tr h="231077">
                <a:tc>
                  <a:txBody>
                    <a:bodyPr/>
                    <a:lstStyle/>
                    <a:p>
                      <a:pPr algn="ctr" fontAlgn="b"/>
                      <a:r>
                        <a:rPr lang="en-US" sz="1600" b="1" i="0" u="none" strike="noStrike">
                          <a:solidFill>
                            <a:srgbClr val="2A6099"/>
                          </a:solidFill>
                          <a:effectLst/>
                          <a:latin typeface="Arial" panose="020B0604020202020204" pitchFamily="34" charset="0"/>
                        </a:rPr>
                        <a:t>PDR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1002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400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FCA7D"/>
                    </a:solidFill>
                  </a:tcPr>
                </a:tc>
                <a:tc>
                  <a:txBody>
                    <a:bodyPr/>
                    <a:lstStyle/>
                    <a:p>
                      <a:pPr algn="r" fontAlgn="b"/>
                      <a:r>
                        <a:rPr lang="en-US" sz="1600" b="0" i="0" u="none" strike="noStrike">
                          <a:effectLst/>
                          <a:latin typeface="Arial" panose="020B0604020202020204" pitchFamily="34" charset="0"/>
                        </a:rPr>
                        <a:t>852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4BE7B"/>
                    </a:solidFill>
                  </a:tcPr>
                </a:tc>
                <a:tc>
                  <a:txBody>
                    <a:bodyPr/>
                    <a:lstStyle/>
                    <a:p>
                      <a:pPr algn="r" fontAlgn="b"/>
                      <a:r>
                        <a:rPr lang="en-US" sz="1600" b="0" i="0" u="none" strike="noStrike">
                          <a:effectLst/>
                          <a:latin typeface="Arial" panose="020B0604020202020204" pitchFamily="34" charset="0"/>
                        </a:rPr>
                        <a:t>47483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2D07E"/>
                    </a:solidFill>
                  </a:tcPr>
                </a:tc>
                <a:tc>
                  <a:txBody>
                    <a:bodyPr/>
                    <a:lstStyle/>
                    <a:p>
                      <a:pPr algn="r" fontAlgn="b"/>
                      <a:r>
                        <a:rPr lang="en-US" sz="1600" b="0" i="0" u="none" strike="noStrike">
                          <a:effectLst/>
                          <a:latin typeface="Arial" panose="020B0604020202020204" pitchFamily="34" charset="0"/>
                        </a:rPr>
                        <a:t>1009660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A8571"/>
                    </a:solidFill>
                  </a:tcPr>
                </a:tc>
                <a:tc>
                  <a:txBody>
                    <a:bodyPr/>
                    <a:lstStyle/>
                    <a:p>
                      <a:pPr algn="r" fontAlgn="b"/>
                      <a:r>
                        <a:rPr lang="en-US" sz="1600" b="0" i="0" u="none" strike="noStrike">
                          <a:effectLst/>
                          <a:latin typeface="Arial" panose="020B0604020202020204" pitchFamily="34" charset="0"/>
                        </a:rPr>
                        <a:t>1058395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9073"/>
                    </a:solidFill>
                  </a:tcPr>
                </a:tc>
                <a:extLst>
                  <a:ext uri="{0D108BD9-81ED-4DB2-BD59-A6C34878D82A}">
                    <a16:rowId xmlns:a16="http://schemas.microsoft.com/office/drawing/2014/main" val="461695257"/>
                  </a:ext>
                </a:extLst>
              </a:tr>
              <a:tr h="231077">
                <a:tc>
                  <a:txBody>
                    <a:bodyPr/>
                    <a:lstStyle/>
                    <a:p>
                      <a:pPr algn="ctr" fontAlgn="b"/>
                      <a:r>
                        <a:rPr lang="en-US" sz="1600" b="1" i="0" u="none" strike="noStrike">
                          <a:solidFill>
                            <a:srgbClr val="2A6099"/>
                          </a:solidFill>
                          <a:effectLst/>
                          <a:latin typeface="Arial" panose="020B0604020202020204" pitchFamily="34" charset="0"/>
                        </a:rPr>
                        <a:t>DV</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1002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3130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7BF7B"/>
                    </a:solidFill>
                  </a:tcPr>
                </a:tc>
                <a:tc>
                  <a:txBody>
                    <a:bodyPr/>
                    <a:lstStyle/>
                    <a:p>
                      <a:pPr algn="r" fontAlgn="b"/>
                      <a:r>
                        <a:rPr lang="en-US" sz="1600" b="0" i="0" u="none" strike="noStrike" dirty="0">
                          <a:effectLst/>
                          <a:latin typeface="Arial" panose="020B0604020202020204" pitchFamily="34" charset="0"/>
                        </a:rPr>
                        <a:t>79104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DC81"/>
                    </a:solidFill>
                  </a:tcPr>
                </a:tc>
                <a:tc>
                  <a:txBody>
                    <a:bodyPr/>
                    <a:lstStyle/>
                    <a:p>
                      <a:pPr algn="r" fontAlgn="b"/>
                      <a:r>
                        <a:rPr lang="en-US" sz="1600" b="0" i="0" u="none" strike="noStrike">
                          <a:effectLst/>
                          <a:latin typeface="Arial" panose="020B0604020202020204" pitchFamily="34" charset="0"/>
                        </a:rPr>
                        <a:t>125000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27F"/>
                    </a:solidFill>
                  </a:tcPr>
                </a:tc>
                <a:tc>
                  <a:txBody>
                    <a:bodyPr/>
                    <a:lstStyle/>
                    <a:p>
                      <a:pPr algn="r" fontAlgn="b"/>
                      <a:r>
                        <a:rPr lang="en-US" sz="1600" b="0" i="0" u="none" strike="noStrike">
                          <a:effectLst/>
                          <a:latin typeface="Arial" panose="020B0604020202020204" pitchFamily="34" charset="0"/>
                        </a:rPr>
                        <a:t>207234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ACE7E"/>
                    </a:solidFill>
                  </a:tcPr>
                </a:tc>
                <a:extLst>
                  <a:ext uri="{0D108BD9-81ED-4DB2-BD59-A6C34878D82A}">
                    <a16:rowId xmlns:a16="http://schemas.microsoft.com/office/drawing/2014/main" val="489468956"/>
                  </a:ext>
                </a:extLst>
              </a:tr>
              <a:tr h="231077">
                <a:tc>
                  <a:txBody>
                    <a:bodyPr/>
                    <a:lstStyle/>
                    <a:p>
                      <a:pPr algn="ctr" fontAlgn="b"/>
                      <a:r>
                        <a:rPr lang="en-US" sz="1600" b="1" i="0" u="none" strike="noStrike">
                          <a:solidFill>
                            <a:srgbClr val="2A6099"/>
                          </a:solidFill>
                          <a:effectLst/>
                          <a:latin typeface="Arial" panose="020B0604020202020204" pitchFamily="34" charset="0"/>
                        </a:rPr>
                        <a:t>CD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998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B84"/>
                    </a:solidFill>
                  </a:tcPr>
                </a:tc>
                <a:tc>
                  <a:txBody>
                    <a:bodyPr/>
                    <a:lstStyle/>
                    <a:p>
                      <a:pPr algn="r" fontAlgn="b"/>
                      <a:r>
                        <a:rPr lang="en-US" sz="1600" b="0" i="0" u="none" strike="noStrike">
                          <a:effectLst/>
                          <a:latin typeface="Arial" panose="020B0604020202020204" pitchFamily="34" charset="0"/>
                        </a:rPr>
                        <a:t>9718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CE7F"/>
                    </a:solidFill>
                  </a:tcPr>
                </a:tc>
                <a:tc>
                  <a:txBody>
                    <a:bodyPr/>
                    <a:lstStyle/>
                    <a:p>
                      <a:pPr algn="r" fontAlgn="b"/>
                      <a:r>
                        <a:rPr lang="en-US" sz="1600" b="0" i="0" u="none" strike="noStrike" dirty="0">
                          <a:effectLst/>
                          <a:latin typeface="Arial" panose="020B0604020202020204" pitchFamily="34" charset="0"/>
                        </a:rPr>
                        <a:t>290088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117998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A84"/>
                    </a:solidFill>
                  </a:tcPr>
                </a:tc>
                <a:tc>
                  <a:txBody>
                    <a:bodyPr/>
                    <a:lstStyle/>
                    <a:p>
                      <a:pPr algn="r" fontAlgn="b"/>
                      <a:r>
                        <a:rPr lang="en-US" sz="1600" b="0" i="0" u="none" strike="noStrike">
                          <a:effectLst/>
                          <a:latin typeface="Arial" panose="020B0604020202020204" pitchFamily="34" charset="0"/>
                        </a:rPr>
                        <a:t>826801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9E76"/>
                    </a:solidFill>
                  </a:tcPr>
                </a:tc>
                <a:tc>
                  <a:txBody>
                    <a:bodyPr/>
                    <a:lstStyle/>
                    <a:p>
                      <a:pPr algn="r" fontAlgn="b"/>
                      <a:r>
                        <a:rPr lang="en-US" sz="1600" b="0" i="0" u="none" strike="noStrike">
                          <a:effectLst/>
                          <a:latin typeface="Arial" panose="020B0604020202020204" pitchFamily="34" charset="0"/>
                        </a:rPr>
                        <a:t>1244605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96F6D"/>
                    </a:solidFill>
                  </a:tcPr>
                </a:tc>
                <a:extLst>
                  <a:ext uri="{0D108BD9-81ED-4DB2-BD59-A6C34878D82A}">
                    <a16:rowId xmlns:a16="http://schemas.microsoft.com/office/drawing/2014/main" val="3106372960"/>
                  </a:ext>
                </a:extLst>
              </a:tr>
              <a:tr h="231077">
                <a:tc>
                  <a:txBody>
                    <a:bodyPr/>
                    <a:lstStyle/>
                    <a:p>
                      <a:pPr algn="ctr" fontAlgn="b"/>
                      <a:r>
                        <a:rPr lang="en-US" sz="1600" b="1" i="0" u="none" strike="noStrike">
                          <a:solidFill>
                            <a:srgbClr val="2A6099"/>
                          </a:solidFill>
                          <a:effectLst/>
                          <a:latin typeface="Arial" panose="020B0604020202020204" pitchFamily="34" charset="0"/>
                        </a:rPr>
                        <a:t>YV</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997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EA83"/>
                    </a:solidFill>
                  </a:tcPr>
                </a:tc>
                <a:tc>
                  <a:txBody>
                    <a:bodyPr/>
                    <a:lstStyle/>
                    <a:p>
                      <a:pPr algn="r" fontAlgn="b"/>
                      <a:r>
                        <a:rPr lang="en-US" sz="1600" b="0" i="0" u="none" strike="noStrike">
                          <a:effectLst/>
                          <a:latin typeface="Arial" panose="020B0604020202020204" pitchFamily="34" charset="0"/>
                        </a:rPr>
                        <a:t>37924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245527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A8A72"/>
                    </a:solidFill>
                  </a:tcPr>
                </a:tc>
                <a:tc>
                  <a:txBody>
                    <a:bodyPr/>
                    <a:lstStyle/>
                    <a:p>
                      <a:pPr algn="r" fontAlgn="b"/>
                      <a:r>
                        <a:rPr lang="en-US" sz="1600" b="0" i="0" u="none" strike="noStrike" dirty="0">
                          <a:effectLst/>
                          <a:latin typeface="Arial" panose="020B0604020202020204" pitchFamily="34" charset="0"/>
                        </a:rPr>
                        <a:t>118577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984"/>
                    </a:solidFill>
                  </a:tcPr>
                </a:tc>
                <a:tc>
                  <a:txBody>
                    <a:bodyPr/>
                    <a:lstStyle/>
                    <a:p>
                      <a:pPr algn="r" fontAlgn="b"/>
                      <a:r>
                        <a:rPr lang="en-US" sz="1600" b="0" i="0" u="none" strike="noStrike">
                          <a:effectLst/>
                          <a:latin typeface="Arial" panose="020B0604020202020204" pitchFamily="34" charset="0"/>
                        </a:rPr>
                        <a:t>298705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83"/>
                    </a:solidFill>
                  </a:tcPr>
                </a:tc>
                <a:tc>
                  <a:txBody>
                    <a:bodyPr/>
                    <a:lstStyle/>
                    <a:p>
                      <a:pPr algn="r" fontAlgn="b"/>
                      <a:r>
                        <a:rPr lang="en-US" sz="1600" b="0" i="0" u="none" strike="noStrike">
                          <a:effectLst/>
                          <a:latin typeface="Arial" panose="020B0604020202020204" pitchFamily="34" charset="0"/>
                        </a:rPr>
                        <a:t>700733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D17F"/>
                    </a:solidFill>
                  </a:tcPr>
                </a:tc>
                <a:extLst>
                  <a:ext uri="{0D108BD9-81ED-4DB2-BD59-A6C34878D82A}">
                    <a16:rowId xmlns:a16="http://schemas.microsoft.com/office/drawing/2014/main" val="3726568439"/>
                  </a:ext>
                </a:extLst>
              </a:tr>
              <a:tr h="231077">
                <a:tc>
                  <a:txBody>
                    <a:bodyPr/>
                    <a:lstStyle/>
                    <a:p>
                      <a:pPr algn="ctr" fontAlgn="b"/>
                      <a:r>
                        <a:rPr lang="en-US" sz="1600" b="1" i="0" u="none" strike="noStrike">
                          <a:solidFill>
                            <a:srgbClr val="2A6099"/>
                          </a:solidFill>
                          <a:effectLst/>
                          <a:latin typeface="Arial" panose="020B0604020202020204" pitchFamily="34" charset="0"/>
                        </a:rPr>
                        <a:t>CDR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998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B84"/>
                    </a:solidFill>
                  </a:tcPr>
                </a:tc>
                <a:tc>
                  <a:txBody>
                    <a:bodyPr/>
                    <a:lstStyle/>
                    <a:p>
                      <a:pPr algn="r" fontAlgn="t"/>
                      <a:r>
                        <a:rPr lang="en-US" sz="1600" b="0" i="0" u="none" strike="noStrike">
                          <a:effectLst/>
                          <a:latin typeface="Arial" panose="020B0604020202020204" pitchFamily="34" charset="0"/>
                        </a:rPr>
                        <a:t>5968</a:t>
                      </a:r>
                    </a:p>
                  </a:txBody>
                  <a:tcPr marL="6350" marR="6350" marT="635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DB81"/>
                    </a:solidFill>
                  </a:tcPr>
                </a:tc>
                <a:tc>
                  <a:txBody>
                    <a:bodyPr/>
                    <a:lstStyle/>
                    <a:p>
                      <a:pPr algn="r" fontAlgn="t"/>
                      <a:r>
                        <a:rPr lang="en-US" sz="1600" b="0" i="0" u="none" strike="noStrike">
                          <a:effectLst/>
                          <a:latin typeface="Arial" panose="020B0604020202020204" pitchFamily="34" charset="0"/>
                        </a:rPr>
                        <a:t>220422</a:t>
                      </a:r>
                    </a:p>
                  </a:txBody>
                  <a:tcPr marL="6350" marR="6350" marT="635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9C75"/>
                    </a:solidFill>
                  </a:tcPr>
                </a:tc>
                <a:tc>
                  <a:txBody>
                    <a:bodyPr/>
                    <a:lstStyle/>
                    <a:p>
                      <a:pPr algn="r" fontAlgn="t"/>
                      <a:r>
                        <a:rPr lang="en-US" sz="1600" b="0" i="0" u="none" strike="noStrike">
                          <a:effectLst/>
                          <a:latin typeface="Arial" panose="020B0604020202020204" pitchFamily="34" charset="0"/>
                        </a:rPr>
                        <a:t>135003</a:t>
                      </a:r>
                    </a:p>
                  </a:txBody>
                  <a:tcPr marL="6350" marR="6350" marT="635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C77E"/>
                    </a:solidFill>
                  </a:tcPr>
                </a:tc>
                <a:tc>
                  <a:txBody>
                    <a:bodyPr/>
                    <a:lstStyle/>
                    <a:p>
                      <a:pPr algn="r" fontAlgn="t"/>
                      <a:r>
                        <a:rPr lang="en-US" sz="1600" b="0" i="0" u="none" strike="noStrike">
                          <a:effectLst/>
                          <a:latin typeface="Arial" panose="020B0604020202020204" pitchFamily="34" charset="0"/>
                        </a:rPr>
                        <a:t>134707</a:t>
                      </a:r>
                    </a:p>
                  </a:txBody>
                  <a:tcPr marL="6350" marR="6350" marT="635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47F"/>
                    </a:solidFill>
                  </a:tcPr>
                </a:tc>
                <a:tc>
                  <a:txBody>
                    <a:bodyPr/>
                    <a:lstStyle/>
                    <a:p>
                      <a:pPr algn="r" fontAlgn="b"/>
                      <a:r>
                        <a:rPr lang="en-US" sz="1600" b="0" i="0" u="none" strike="noStrike">
                          <a:effectLst/>
                          <a:latin typeface="Arial" panose="020B0604020202020204" pitchFamily="34" charset="0"/>
                        </a:rPr>
                        <a:t>496100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EE683"/>
                    </a:solidFill>
                  </a:tcPr>
                </a:tc>
                <a:extLst>
                  <a:ext uri="{0D108BD9-81ED-4DB2-BD59-A6C34878D82A}">
                    <a16:rowId xmlns:a16="http://schemas.microsoft.com/office/drawing/2014/main" val="4078465386"/>
                  </a:ext>
                </a:extLst>
              </a:tr>
              <a:tr h="231077">
                <a:tc>
                  <a:txBody>
                    <a:bodyPr/>
                    <a:lstStyle/>
                    <a:p>
                      <a:pPr algn="ctr" fontAlgn="b"/>
                      <a:r>
                        <a:rPr lang="en-US" sz="1600" b="1" i="0" u="none" strike="noStrike" dirty="0">
                          <a:solidFill>
                            <a:srgbClr val="2A6099"/>
                          </a:solidFill>
                          <a:effectLst/>
                          <a:latin typeface="Arial" panose="020B0604020202020204" pitchFamily="34" charset="0"/>
                        </a:rPr>
                        <a:t>YVR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dirty="0">
                          <a:effectLst/>
                          <a:latin typeface="Arial" panose="020B0604020202020204" pitchFamily="34" charset="0"/>
                        </a:rPr>
                        <a:t>1000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AA78"/>
                    </a:solidFill>
                  </a:tcPr>
                </a:tc>
                <a:tc>
                  <a:txBody>
                    <a:bodyPr/>
                    <a:lstStyle/>
                    <a:p>
                      <a:pPr algn="r" fontAlgn="b"/>
                      <a:r>
                        <a:rPr lang="en-US" sz="1600" b="0" i="0" u="none" strike="noStrike">
                          <a:effectLst/>
                          <a:latin typeface="Arial" panose="020B0604020202020204" pitchFamily="34" charset="0"/>
                        </a:rPr>
                        <a:t>14399</a:t>
                      </a:r>
                    </a:p>
                  </a:txBody>
                  <a:tcPr marL="6350" marR="6350" marT="6350" marB="0" anchor="b">
                    <a:lnL w="6350" cap="flat" cmpd="sng" algn="ctr">
                      <a:solidFill>
                        <a:srgbClr val="000000"/>
                      </a:solidFill>
                      <a:prstDash val="dot"/>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DBD7C"/>
                    </a:solidFill>
                  </a:tcPr>
                </a:tc>
                <a:tc>
                  <a:txBody>
                    <a:bodyPr/>
                    <a:lstStyle/>
                    <a:p>
                      <a:pPr algn="r" fontAlgn="b"/>
                      <a:r>
                        <a:rPr lang="en-US" sz="1600" b="0" i="0" u="none" strike="noStrike">
                          <a:effectLst/>
                          <a:latin typeface="Arial" panose="020B0604020202020204" pitchFamily="34" charset="0"/>
                        </a:rPr>
                        <a:t>163282</a:t>
                      </a:r>
                    </a:p>
                  </a:txBody>
                  <a:tcPr marL="6350" marR="6350" marT="6350" marB="0" anchor="b">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DC57D"/>
                    </a:solidFill>
                  </a:tcPr>
                </a:tc>
                <a:tc>
                  <a:txBody>
                    <a:bodyPr/>
                    <a:lstStyle/>
                    <a:p>
                      <a:pPr algn="r" fontAlgn="b"/>
                      <a:r>
                        <a:rPr lang="en-US" sz="1600" b="0" i="0" u="none" strike="noStrike">
                          <a:effectLst/>
                          <a:latin typeface="Arial" panose="020B0604020202020204" pitchFamily="34" charset="0"/>
                        </a:rPr>
                        <a:t>180478</a:t>
                      </a:r>
                    </a:p>
                  </a:txBody>
                  <a:tcPr marL="6350" marR="6350" marT="6350" marB="0" anchor="b">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248590</a:t>
                      </a:r>
                    </a:p>
                  </a:txBody>
                  <a:tcPr marL="6350" marR="6350" marT="6350" marB="0" anchor="b">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E983"/>
                    </a:solidFill>
                  </a:tcPr>
                </a:tc>
                <a:tc>
                  <a:txBody>
                    <a:bodyPr/>
                    <a:lstStyle/>
                    <a:p>
                      <a:pPr algn="r" fontAlgn="b"/>
                      <a:r>
                        <a:rPr lang="en-US" sz="1600" b="0" i="0" u="none" strike="noStrike">
                          <a:effectLst/>
                          <a:latin typeface="Arial" panose="020B0604020202020204" pitchFamily="34" charset="0"/>
                        </a:rPr>
                        <a:t>606749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283"/>
                    </a:solidFill>
                  </a:tcPr>
                </a:tc>
                <a:extLst>
                  <a:ext uri="{0D108BD9-81ED-4DB2-BD59-A6C34878D82A}">
                    <a16:rowId xmlns:a16="http://schemas.microsoft.com/office/drawing/2014/main" val="478282649"/>
                  </a:ext>
                </a:extLst>
              </a:tr>
              <a:tr h="231077">
                <a:tc>
                  <a:txBody>
                    <a:bodyPr/>
                    <a:lstStyle/>
                    <a:p>
                      <a:pPr algn="ctr" fontAlgn="b"/>
                      <a:r>
                        <a:rPr lang="en-US" sz="1600" b="1" i="0" u="none" strike="noStrike">
                          <a:solidFill>
                            <a:srgbClr val="2A6099"/>
                          </a:solidFill>
                          <a:effectLst/>
                          <a:latin typeface="Arial" panose="020B0604020202020204" pitchFamily="34" charset="0"/>
                        </a:rPr>
                        <a:t>GD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993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DEA83"/>
                    </a:solidFill>
                  </a:tcPr>
                </a:tc>
                <a:tc>
                  <a:txBody>
                    <a:bodyPr/>
                    <a:lstStyle/>
                    <a:p>
                      <a:pPr algn="r" fontAlgn="b"/>
                      <a:r>
                        <a:rPr lang="en-US" sz="1600" b="0" i="0" u="none" strike="noStrike">
                          <a:effectLst/>
                          <a:latin typeface="Arial" panose="020B0604020202020204" pitchFamily="34" charset="0"/>
                        </a:rPr>
                        <a:t>1109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FE182"/>
                    </a:solidFill>
                  </a:tcPr>
                </a:tc>
                <a:tc>
                  <a:txBody>
                    <a:bodyPr/>
                    <a:lstStyle/>
                    <a:p>
                      <a:pPr algn="r" fontAlgn="b"/>
                      <a:r>
                        <a:rPr lang="en-US" sz="1600" b="0" i="0" u="none" strike="noStrike">
                          <a:effectLst/>
                          <a:latin typeface="Arial" panose="020B0604020202020204" pitchFamily="34" charset="0"/>
                        </a:rPr>
                        <a:t>61542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AD780"/>
                    </a:solidFill>
                  </a:tcPr>
                </a:tc>
                <a:tc>
                  <a:txBody>
                    <a:bodyPr/>
                    <a:lstStyle/>
                    <a:p>
                      <a:pPr algn="r" fontAlgn="b"/>
                      <a:r>
                        <a:rPr lang="en-US" sz="1600" b="0" i="0" u="none" strike="noStrike">
                          <a:effectLst/>
                          <a:latin typeface="Arial" panose="020B0604020202020204" pitchFamily="34" charset="0"/>
                        </a:rPr>
                        <a:t>116767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EA83"/>
                    </a:solidFill>
                  </a:tcPr>
                </a:tc>
                <a:tc>
                  <a:txBody>
                    <a:bodyPr/>
                    <a:lstStyle/>
                    <a:p>
                      <a:pPr algn="r" fontAlgn="b"/>
                      <a:r>
                        <a:rPr lang="en-US" sz="1600" b="0" i="0" u="none" strike="noStrike">
                          <a:effectLst/>
                          <a:latin typeface="Arial" panose="020B0604020202020204" pitchFamily="34" charset="0"/>
                        </a:rPr>
                        <a:t>268341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A84"/>
                    </a:solidFill>
                  </a:tcPr>
                </a:tc>
                <a:tc>
                  <a:txBody>
                    <a:bodyPr/>
                    <a:lstStyle/>
                    <a:p>
                      <a:pPr algn="r" fontAlgn="b"/>
                      <a:r>
                        <a:rPr lang="en-US" sz="1600" b="0" i="0" u="none" strike="noStrike">
                          <a:effectLst/>
                          <a:latin typeface="Arial" panose="020B0604020202020204" pitchFamily="34" charset="0"/>
                        </a:rPr>
                        <a:t>447759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0E282"/>
                    </a:solidFill>
                  </a:tcPr>
                </a:tc>
                <a:extLst>
                  <a:ext uri="{0D108BD9-81ED-4DB2-BD59-A6C34878D82A}">
                    <a16:rowId xmlns:a16="http://schemas.microsoft.com/office/drawing/2014/main" val="3125085223"/>
                  </a:ext>
                </a:extLst>
              </a:tr>
              <a:tr h="231077">
                <a:tc>
                  <a:txBody>
                    <a:bodyPr/>
                    <a:lstStyle/>
                    <a:p>
                      <a:pPr algn="ctr" fontAlgn="b"/>
                      <a:r>
                        <a:rPr lang="en-US" sz="1600" b="1" i="0" u="none" strike="noStrike">
                          <a:solidFill>
                            <a:srgbClr val="2A6099"/>
                          </a:solidFill>
                          <a:effectLst/>
                          <a:latin typeface="Arial" panose="020B0604020202020204" pitchFamily="34" charset="0"/>
                        </a:rPr>
                        <a:t>ADP</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992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A83"/>
                    </a:solidFill>
                  </a:tcPr>
                </a:tc>
                <a:tc>
                  <a:txBody>
                    <a:bodyPr/>
                    <a:lstStyle/>
                    <a:p>
                      <a:pPr algn="r" fontAlgn="b"/>
                      <a:r>
                        <a:rPr lang="en-US" sz="1600" b="0" i="0" u="none" strike="noStrike">
                          <a:effectLst/>
                          <a:latin typeface="Arial" panose="020B0604020202020204" pitchFamily="34" charset="0"/>
                        </a:rPr>
                        <a:t>1678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A84"/>
                    </a:solidFill>
                  </a:tcPr>
                </a:tc>
                <a:tc>
                  <a:txBody>
                    <a:bodyPr/>
                    <a:lstStyle/>
                    <a:p>
                      <a:pPr algn="r" fontAlgn="b"/>
                      <a:r>
                        <a:rPr lang="en-US" sz="1600" b="0" i="0" u="none" strike="noStrike">
                          <a:effectLst/>
                          <a:latin typeface="Arial" panose="020B0604020202020204" pitchFamily="34" charset="0"/>
                        </a:rPr>
                        <a:t>156753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C97E"/>
                    </a:solidFill>
                  </a:tcPr>
                </a:tc>
                <a:tc>
                  <a:txBody>
                    <a:bodyPr/>
                    <a:lstStyle/>
                    <a:p>
                      <a:pPr algn="r" fontAlgn="b"/>
                      <a:r>
                        <a:rPr lang="en-US" sz="1600" b="0" i="0" u="none" strike="noStrike">
                          <a:effectLst/>
                          <a:latin typeface="Arial" panose="020B0604020202020204" pitchFamily="34" charset="0"/>
                        </a:rPr>
                        <a:t>145864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B179"/>
                    </a:solidFill>
                  </a:tcPr>
                </a:tc>
                <a:tc>
                  <a:txBody>
                    <a:bodyPr/>
                    <a:lstStyle/>
                    <a:p>
                      <a:pPr algn="r" fontAlgn="b"/>
                      <a:r>
                        <a:rPr lang="en-US" sz="1600" b="0" i="0" u="none" strike="noStrike">
                          <a:effectLst/>
                          <a:latin typeface="Arial" panose="020B0604020202020204" pitchFamily="34" charset="0"/>
                        </a:rPr>
                        <a:t>163174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1D980"/>
                    </a:solidFill>
                  </a:tcPr>
                </a:tc>
                <a:tc>
                  <a:txBody>
                    <a:bodyPr/>
                    <a:lstStyle/>
                    <a:p>
                      <a:pPr algn="r" fontAlgn="b"/>
                      <a:r>
                        <a:rPr lang="en-US" sz="1600" b="0" i="0" u="none" strike="noStrike" dirty="0">
                          <a:effectLst/>
                          <a:latin typeface="Arial" panose="020B0604020202020204" pitchFamily="34" charset="0"/>
                        </a:rPr>
                        <a:t>467469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6E382"/>
                    </a:solidFill>
                  </a:tcPr>
                </a:tc>
                <a:extLst>
                  <a:ext uri="{0D108BD9-81ED-4DB2-BD59-A6C34878D82A}">
                    <a16:rowId xmlns:a16="http://schemas.microsoft.com/office/drawing/2014/main" val="1630219717"/>
                  </a:ext>
                </a:extLst>
              </a:tr>
              <a:tr h="231077">
                <a:tc>
                  <a:txBody>
                    <a:bodyPr/>
                    <a:lstStyle/>
                    <a:p>
                      <a:pPr algn="ctr" fontAlgn="b"/>
                      <a:r>
                        <a:rPr lang="en-US" sz="1600" b="1" i="0" u="none" strike="noStrike">
                          <a:effectLst/>
                          <a:latin typeface="Arial" panose="020B0604020202020204" pitchFamily="34" charset="0"/>
                        </a:rPr>
                        <a:t>All</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a:effectLst/>
                          <a:latin typeface="Arial" panose="020B0604020202020204" pitchFamily="34" charset="0"/>
                        </a:rPr>
                        <a:t>9533</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a:effectLst/>
                          <a:latin typeface="Arial" panose="020B0604020202020204" pitchFamily="34" charset="0"/>
                        </a:rPr>
                        <a:t>71196</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a:effectLst/>
                          <a:latin typeface="Arial" panose="020B0604020202020204" pitchFamily="34" charset="0"/>
                        </a:rPr>
                        <a:t>1143653</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a:effectLst/>
                          <a:latin typeface="Arial" panose="020B0604020202020204" pitchFamily="34" charset="0"/>
                        </a:rPr>
                        <a:t>1005560</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a:effectLst/>
                          <a:latin typeface="Arial" panose="020B0604020202020204" pitchFamily="34" charset="0"/>
                        </a:rPr>
                        <a:t>4299075</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dirty="0">
                          <a:effectLst/>
                          <a:latin typeface="Arial" panose="020B0604020202020204" pitchFamily="34" charset="0"/>
                        </a:rPr>
                        <a:t>6519484</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extLst>
                  <a:ext uri="{0D108BD9-81ED-4DB2-BD59-A6C34878D82A}">
                    <a16:rowId xmlns:a16="http://schemas.microsoft.com/office/drawing/2014/main" val="4128373959"/>
                  </a:ext>
                </a:extLst>
              </a:tr>
            </a:tbl>
          </a:graphicData>
        </a:graphic>
      </p:graphicFrame>
      <p:sp>
        <p:nvSpPr>
          <p:cNvPr id="7" name="Content Placeholder 3">
            <a:extLst>
              <a:ext uri="{FF2B5EF4-FFF2-40B4-BE49-F238E27FC236}">
                <a16:creationId xmlns:a16="http://schemas.microsoft.com/office/drawing/2014/main" id="{5CC6FACE-67CE-4943-B367-1D504D285E9A}"/>
              </a:ext>
            </a:extLst>
          </p:cNvPr>
          <p:cNvSpPr txBox="1">
            <a:spLocks/>
          </p:cNvSpPr>
          <p:nvPr/>
        </p:nvSpPr>
        <p:spPr bwMode="auto">
          <a:xfrm>
            <a:off x="395785" y="654931"/>
            <a:ext cx="5645625" cy="18006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Observation(s)</a:t>
            </a:r>
          </a:p>
          <a:p>
            <a:pPr marL="571500" indent="-571500">
              <a:buFont typeface="+mj-lt"/>
              <a:buAutoNum type="arabicPeriod"/>
            </a:pPr>
            <a:r>
              <a:rPr lang="en-US" sz="1400" dirty="0"/>
              <a:t>TV, FD, and DV data appears to be incomplete</a:t>
            </a:r>
          </a:p>
          <a:p>
            <a:pPr marL="571500" indent="-571500">
              <a:buFont typeface="+mj-lt"/>
              <a:buAutoNum type="arabicPeriod"/>
            </a:pPr>
            <a:r>
              <a:rPr lang="en-US" sz="1400" dirty="0"/>
              <a:t>All families appear to see approximately 1000 faults</a:t>
            </a:r>
          </a:p>
          <a:p>
            <a:pPr marL="571500" indent="-571500">
              <a:buFont typeface="+mj-lt"/>
              <a:buAutoNum type="arabicPeriod"/>
            </a:pPr>
            <a:r>
              <a:rPr lang="en-US" sz="1400" dirty="0"/>
              <a:t>PDR appears to be bottlenecked by verification</a:t>
            </a:r>
          </a:p>
          <a:p>
            <a:pPr marL="571500" indent="-571500">
              <a:buFont typeface="+mj-lt"/>
              <a:buAutoNum type="arabicPeriod"/>
            </a:pPr>
            <a:r>
              <a:rPr lang="en-US" sz="1400" dirty="0"/>
              <a:t>CD, CDR, YV appear to be the be bottlenecked by expertise</a:t>
            </a:r>
          </a:p>
          <a:p>
            <a:pPr marL="571500" indent="-571500">
              <a:buFont typeface="+mj-lt"/>
              <a:buAutoNum type="arabicPeriod"/>
            </a:pPr>
            <a:r>
              <a:rPr lang="en-US" sz="1400" dirty="0"/>
              <a:t>YVR appears to have required significant firmware changes</a:t>
            </a:r>
          </a:p>
          <a:p>
            <a:pPr marL="971550" lvl="1" indent="-571500"/>
            <a:endParaRPr lang="en-US" sz="1050" dirty="0"/>
          </a:p>
        </p:txBody>
      </p:sp>
      <p:sp>
        <p:nvSpPr>
          <p:cNvPr id="12" name="Arrow: Striped Right 11">
            <a:extLst>
              <a:ext uri="{FF2B5EF4-FFF2-40B4-BE49-F238E27FC236}">
                <a16:creationId xmlns:a16="http://schemas.microsoft.com/office/drawing/2014/main" id="{24A796EA-9A9E-4CF9-8059-E54862F353EA}"/>
              </a:ext>
            </a:extLst>
          </p:cNvPr>
          <p:cNvSpPr/>
          <p:nvPr/>
        </p:nvSpPr>
        <p:spPr>
          <a:xfrm>
            <a:off x="878145" y="3206973"/>
            <a:ext cx="337127" cy="364400"/>
          </a:xfrm>
          <a:prstGeom prst="strip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p>
        </p:txBody>
      </p:sp>
      <p:sp>
        <p:nvSpPr>
          <p:cNvPr id="19" name="Content Placeholder 3">
            <a:extLst>
              <a:ext uri="{FF2B5EF4-FFF2-40B4-BE49-F238E27FC236}">
                <a16:creationId xmlns:a16="http://schemas.microsoft.com/office/drawing/2014/main" id="{5203CEBE-4D30-42C6-A51B-576F5F44FEA0}"/>
              </a:ext>
            </a:extLst>
          </p:cNvPr>
          <p:cNvSpPr txBox="1">
            <a:spLocks/>
          </p:cNvSpPr>
          <p:nvPr/>
        </p:nvSpPr>
        <p:spPr bwMode="auto">
          <a:xfrm>
            <a:off x="5409638" y="718546"/>
            <a:ext cx="6477562" cy="18006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Known(s)</a:t>
            </a:r>
          </a:p>
          <a:p>
            <a:pPr>
              <a:buFont typeface="+mj-lt"/>
              <a:buAutoNum type="alphaLcPeriod"/>
            </a:pPr>
            <a:r>
              <a:rPr lang="en-US" sz="1400" dirty="0"/>
              <a:t>TV is the refactor generation 3 of firmware</a:t>
            </a:r>
          </a:p>
          <a:p>
            <a:pPr>
              <a:buFont typeface="+mj-lt"/>
              <a:buAutoNum type="alphaLcPeriod"/>
            </a:pPr>
            <a:r>
              <a:rPr lang="en-US" sz="1400" dirty="0"/>
              <a:t>FD is the first Intel </a:t>
            </a:r>
            <a:r>
              <a:rPr lang="en-US" sz="1400" dirty="0" err="1"/>
              <a:t>NVMe</a:t>
            </a:r>
            <a:r>
              <a:rPr lang="en-US" sz="1400" dirty="0"/>
              <a:t> device</a:t>
            </a:r>
          </a:p>
          <a:p>
            <a:pPr>
              <a:buFont typeface="+mj-lt"/>
              <a:buAutoNum type="alphaLcPeriod"/>
            </a:pPr>
            <a:r>
              <a:rPr lang="en-US" sz="1400" dirty="0"/>
              <a:t>*R Represents media refresh with PDR being the first 3D stacked memory</a:t>
            </a:r>
          </a:p>
          <a:p>
            <a:pPr>
              <a:buFont typeface="+mj-lt"/>
              <a:buAutoNum type="alphaLcPeriod"/>
            </a:pPr>
            <a:r>
              <a:rPr lang="en-US" sz="1400" dirty="0"/>
              <a:t>Each set is an ASIC generation: {TV, FD, PDR, DV}, {CD, YV, CDR, YVR}, {GD, ADP}</a:t>
            </a:r>
          </a:p>
          <a:p>
            <a:pPr>
              <a:buFont typeface="+mj-lt"/>
              <a:buAutoNum type="alphaLcPeriod"/>
            </a:pPr>
            <a:r>
              <a:rPr lang="en-US" sz="1400" dirty="0"/>
              <a:t>YV/YVR’s SoC has many hardware escapes with technical communication disagreements on media requirements</a:t>
            </a:r>
          </a:p>
        </p:txBody>
      </p:sp>
      <p:sp>
        <p:nvSpPr>
          <p:cNvPr id="20" name="Arrow: Striped Right 19">
            <a:extLst>
              <a:ext uri="{FF2B5EF4-FFF2-40B4-BE49-F238E27FC236}">
                <a16:creationId xmlns:a16="http://schemas.microsoft.com/office/drawing/2014/main" id="{61928F11-1539-4365-8722-E3D2357439D9}"/>
              </a:ext>
            </a:extLst>
          </p:cNvPr>
          <p:cNvSpPr/>
          <p:nvPr/>
        </p:nvSpPr>
        <p:spPr>
          <a:xfrm>
            <a:off x="669770" y="1011620"/>
            <a:ext cx="337127" cy="179488"/>
          </a:xfrm>
          <a:prstGeom prst="strip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5E2318C7-F64A-4F23-8415-5CAEC029780A}"/>
              </a:ext>
            </a:extLst>
          </p:cNvPr>
          <p:cNvSpPr/>
          <p:nvPr/>
        </p:nvSpPr>
        <p:spPr>
          <a:xfrm>
            <a:off x="665839" y="1268699"/>
            <a:ext cx="337127" cy="179488"/>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Arrow: Striped Right 21">
            <a:extLst>
              <a:ext uri="{FF2B5EF4-FFF2-40B4-BE49-F238E27FC236}">
                <a16:creationId xmlns:a16="http://schemas.microsoft.com/office/drawing/2014/main" id="{4D9F007C-1066-4787-9873-729D2B2EED40}"/>
              </a:ext>
            </a:extLst>
          </p:cNvPr>
          <p:cNvSpPr/>
          <p:nvPr/>
        </p:nvSpPr>
        <p:spPr>
          <a:xfrm>
            <a:off x="665839" y="1535085"/>
            <a:ext cx="337127" cy="179488"/>
          </a:xfrm>
          <a:prstGeom prst="striped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Arrow: Striped Right 22">
            <a:extLst>
              <a:ext uri="{FF2B5EF4-FFF2-40B4-BE49-F238E27FC236}">
                <a16:creationId xmlns:a16="http://schemas.microsoft.com/office/drawing/2014/main" id="{643BA974-0DF0-4CDB-BAE7-A6808D914418}"/>
              </a:ext>
            </a:extLst>
          </p:cNvPr>
          <p:cNvSpPr/>
          <p:nvPr/>
        </p:nvSpPr>
        <p:spPr>
          <a:xfrm>
            <a:off x="665839" y="1760173"/>
            <a:ext cx="337127" cy="179488"/>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4" name="Arrow: Striped Right 23">
            <a:extLst>
              <a:ext uri="{FF2B5EF4-FFF2-40B4-BE49-F238E27FC236}">
                <a16:creationId xmlns:a16="http://schemas.microsoft.com/office/drawing/2014/main" id="{7BFD87D8-371E-4543-9DF1-59D504369EDC}"/>
              </a:ext>
            </a:extLst>
          </p:cNvPr>
          <p:cNvSpPr/>
          <p:nvPr/>
        </p:nvSpPr>
        <p:spPr>
          <a:xfrm>
            <a:off x="2631549" y="4989092"/>
            <a:ext cx="337127" cy="320478"/>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a:t>
            </a:r>
          </a:p>
        </p:txBody>
      </p:sp>
      <p:sp>
        <p:nvSpPr>
          <p:cNvPr id="26" name="Arrow: Striped Right 25">
            <a:extLst>
              <a:ext uri="{FF2B5EF4-FFF2-40B4-BE49-F238E27FC236}">
                <a16:creationId xmlns:a16="http://schemas.microsoft.com/office/drawing/2014/main" id="{42089FD7-7843-46D6-ABAD-1D4BF1FFD934}"/>
              </a:ext>
            </a:extLst>
          </p:cNvPr>
          <p:cNvSpPr/>
          <p:nvPr/>
        </p:nvSpPr>
        <p:spPr>
          <a:xfrm>
            <a:off x="565280" y="3479148"/>
            <a:ext cx="337127" cy="364400"/>
          </a:xfrm>
          <a:prstGeom prst="strip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p>
        </p:txBody>
      </p:sp>
      <p:sp>
        <p:nvSpPr>
          <p:cNvPr id="27" name="Arrow: Striped Right 26">
            <a:extLst>
              <a:ext uri="{FF2B5EF4-FFF2-40B4-BE49-F238E27FC236}">
                <a16:creationId xmlns:a16="http://schemas.microsoft.com/office/drawing/2014/main" id="{F773DE8B-93A9-4671-8EE1-D8357C208E2D}"/>
              </a:ext>
            </a:extLst>
          </p:cNvPr>
          <p:cNvSpPr/>
          <p:nvPr/>
        </p:nvSpPr>
        <p:spPr>
          <a:xfrm>
            <a:off x="880417" y="3974464"/>
            <a:ext cx="337127" cy="364400"/>
          </a:xfrm>
          <a:prstGeom prst="strip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p>
        </p:txBody>
      </p:sp>
      <p:sp>
        <p:nvSpPr>
          <p:cNvPr id="28" name="Arrow: Striped Right 27">
            <a:extLst>
              <a:ext uri="{FF2B5EF4-FFF2-40B4-BE49-F238E27FC236}">
                <a16:creationId xmlns:a16="http://schemas.microsoft.com/office/drawing/2014/main" id="{04551F3A-8083-4E91-9BE0-324DD6639366}"/>
              </a:ext>
            </a:extLst>
          </p:cNvPr>
          <p:cNvSpPr/>
          <p:nvPr/>
        </p:nvSpPr>
        <p:spPr>
          <a:xfrm>
            <a:off x="9050500" y="3708333"/>
            <a:ext cx="337127" cy="364400"/>
          </a:xfrm>
          <a:prstGeom prst="striped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a:t>
            </a:r>
          </a:p>
        </p:txBody>
      </p:sp>
      <p:sp>
        <p:nvSpPr>
          <p:cNvPr id="29" name="Arrow: Striped Right 28">
            <a:extLst>
              <a:ext uri="{FF2B5EF4-FFF2-40B4-BE49-F238E27FC236}">
                <a16:creationId xmlns:a16="http://schemas.microsoft.com/office/drawing/2014/main" id="{11E140D0-19BC-4D29-9EFB-51E90862E673}"/>
              </a:ext>
            </a:extLst>
          </p:cNvPr>
          <p:cNvSpPr/>
          <p:nvPr/>
        </p:nvSpPr>
        <p:spPr>
          <a:xfrm>
            <a:off x="5409638" y="4716692"/>
            <a:ext cx="337127" cy="364400"/>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4</a:t>
            </a:r>
          </a:p>
        </p:txBody>
      </p:sp>
      <p:sp>
        <p:nvSpPr>
          <p:cNvPr id="31" name="Arrow: Striped Right 30">
            <a:extLst>
              <a:ext uri="{FF2B5EF4-FFF2-40B4-BE49-F238E27FC236}">
                <a16:creationId xmlns:a16="http://schemas.microsoft.com/office/drawing/2014/main" id="{10FB6762-7CD4-4D36-91F1-738C5A431183}"/>
              </a:ext>
            </a:extLst>
          </p:cNvPr>
          <p:cNvSpPr/>
          <p:nvPr/>
        </p:nvSpPr>
        <p:spPr>
          <a:xfrm>
            <a:off x="5072512" y="4466384"/>
            <a:ext cx="337127" cy="364400"/>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4</a:t>
            </a:r>
          </a:p>
        </p:txBody>
      </p:sp>
      <p:sp>
        <p:nvSpPr>
          <p:cNvPr id="32" name="Arrow: Striped Right 31">
            <a:extLst>
              <a:ext uri="{FF2B5EF4-FFF2-40B4-BE49-F238E27FC236}">
                <a16:creationId xmlns:a16="http://schemas.microsoft.com/office/drawing/2014/main" id="{DDBBE2D0-CA12-47C0-A2A8-084B441A6D63}"/>
              </a:ext>
            </a:extLst>
          </p:cNvPr>
          <p:cNvSpPr/>
          <p:nvPr/>
        </p:nvSpPr>
        <p:spPr>
          <a:xfrm>
            <a:off x="5409639" y="4216076"/>
            <a:ext cx="337127" cy="364400"/>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4</a:t>
            </a:r>
          </a:p>
        </p:txBody>
      </p:sp>
      <p:sp>
        <p:nvSpPr>
          <p:cNvPr id="18" name="Arrow: Striped Right 17">
            <a:extLst>
              <a:ext uri="{FF2B5EF4-FFF2-40B4-BE49-F238E27FC236}">
                <a16:creationId xmlns:a16="http://schemas.microsoft.com/office/drawing/2014/main" id="{1652EA2B-59FE-47E7-97DE-FA46F85A74D4}"/>
              </a:ext>
            </a:extLst>
          </p:cNvPr>
          <p:cNvSpPr/>
          <p:nvPr/>
        </p:nvSpPr>
        <p:spPr>
          <a:xfrm>
            <a:off x="665839" y="2026333"/>
            <a:ext cx="337127" cy="179488"/>
          </a:xfrm>
          <a:prstGeom prst="strip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5" name="Arrow: Striped Right 24">
            <a:extLst>
              <a:ext uri="{FF2B5EF4-FFF2-40B4-BE49-F238E27FC236}">
                <a16:creationId xmlns:a16="http://schemas.microsoft.com/office/drawing/2014/main" id="{9A2F6025-4F42-4E18-9514-5375411243D1}"/>
              </a:ext>
            </a:extLst>
          </p:cNvPr>
          <p:cNvSpPr/>
          <p:nvPr/>
        </p:nvSpPr>
        <p:spPr>
          <a:xfrm>
            <a:off x="7358014" y="4945170"/>
            <a:ext cx="337127" cy="364400"/>
          </a:xfrm>
          <a:prstGeom prst="strip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5</a:t>
            </a:r>
          </a:p>
        </p:txBody>
      </p:sp>
      <p:sp>
        <p:nvSpPr>
          <p:cNvPr id="30" name="Rectangle 29">
            <a:extLst>
              <a:ext uri="{FF2B5EF4-FFF2-40B4-BE49-F238E27FC236}">
                <a16:creationId xmlns:a16="http://schemas.microsoft.com/office/drawing/2014/main" id="{4A66BFB9-5BB9-463D-ACE6-D9D2012F241F}"/>
              </a:ext>
            </a:extLst>
          </p:cNvPr>
          <p:cNvSpPr/>
          <p:nvPr/>
        </p:nvSpPr>
        <p:spPr>
          <a:xfrm>
            <a:off x="5652044" y="6080472"/>
            <a:ext cx="4833986"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b="1" dirty="0">
                <a:solidFill>
                  <a:schemeClr val="tx2"/>
                </a:solidFill>
                <a:latin typeface="+mj-lt"/>
                <a:ea typeface="Intel Clear Light" panose="020B0404020203020204" pitchFamily="34" charset="0"/>
                <a:cs typeface="Arial" panose="020B0604020202020204" pitchFamily="34" charset="0"/>
                <a:sym typeface="Helvetica Neue Medium"/>
              </a:rPr>
              <a:t>Observations and knowns show “Tribal” intuition.</a:t>
            </a:r>
            <a:endParaRPr lang="en-US" sz="1800" b="1" dirty="0">
              <a:solidFill>
                <a:schemeClr val="tx2"/>
              </a:solidFill>
              <a:latin typeface="+mj-lt"/>
              <a:ea typeface="Intel Clear Light" panose="020B0404020203020204" pitchFamily="34" charset="0"/>
              <a:cs typeface="Arial" panose="020B0604020202020204" pitchFamily="34" charset="0"/>
              <a:sym typeface="Helvetica Neue Medium"/>
            </a:endParaRPr>
          </a:p>
        </p:txBody>
      </p:sp>
    </p:spTree>
    <p:extLst>
      <p:ext uri="{BB962C8B-B14F-4D97-AF65-F5344CB8AC3E}">
        <p14:creationId xmlns:p14="http://schemas.microsoft.com/office/powerpoint/2010/main" val="3097052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C3A4-04C8-4763-B6BB-718258FF2838}"/>
              </a:ext>
            </a:extLst>
          </p:cNvPr>
          <p:cNvSpPr>
            <a:spLocks noGrp="1"/>
          </p:cNvSpPr>
          <p:nvPr>
            <p:ph type="title"/>
          </p:nvPr>
        </p:nvSpPr>
        <p:spPr>
          <a:xfrm>
            <a:off x="609600" y="1588"/>
            <a:ext cx="10972800" cy="939800"/>
          </a:xfrm>
        </p:spPr>
        <p:txBody>
          <a:bodyPr/>
          <a:lstStyle/>
          <a:p>
            <a:r>
              <a:rPr lang="en-US" dirty="0"/>
              <a:t>Product Family: Retrospective Concerns</a:t>
            </a:r>
          </a:p>
        </p:txBody>
      </p:sp>
      <p:sp>
        <p:nvSpPr>
          <p:cNvPr id="19" name="Content Placeholder 3">
            <a:extLst>
              <a:ext uri="{FF2B5EF4-FFF2-40B4-BE49-F238E27FC236}">
                <a16:creationId xmlns:a16="http://schemas.microsoft.com/office/drawing/2014/main" id="{5203CEBE-4D30-42C6-A51B-576F5F44FEA0}"/>
              </a:ext>
            </a:extLst>
          </p:cNvPr>
          <p:cNvSpPr txBox="1">
            <a:spLocks/>
          </p:cNvSpPr>
          <p:nvPr/>
        </p:nvSpPr>
        <p:spPr bwMode="auto">
          <a:xfrm>
            <a:off x="395785" y="868908"/>
            <a:ext cx="11186615" cy="1627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Speculations of meta data</a:t>
            </a:r>
          </a:p>
          <a:p>
            <a:pPr>
              <a:buFont typeface="+mj-lt"/>
              <a:buAutoNum type="alphaLcPeriod"/>
            </a:pPr>
            <a:r>
              <a:rPr lang="en-US" sz="1400" dirty="0"/>
              <a:t>Products such as: TV, FD, and DV could indicate the justification for uniform process procedures</a:t>
            </a:r>
          </a:p>
          <a:p>
            <a:pPr>
              <a:buFont typeface="+mj-lt"/>
              <a:buAutoNum type="alphaLcPeriod"/>
            </a:pPr>
            <a:r>
              <a:rPr lang="en-US" sz="1400" dirty="0"/>
              <a:t>Database upgrades are potentially incomplete and should have planned upgrade paths verifying data</a:t>
            </a:r>
          </a:p>
          <a:p>
            <a:pPr>
              <a:buFont typeface="+mj-lt"/>
              <a:buAutoNum type="alphaLcPeriod"/>
            </a:pPr>
            <a:r>
              <a:rPr lang="en-US" sz="1400" dirty="0"/>
              <a:t>Process inconsistencies or learnings are not uniform across product families</a:t>
            </a:r>
          </a:p>
          <a:p>
            <a:pPr>
              <a:buFont typeface="+mj-lt"/>
              <a:buAutoNum type="alphaLcPeriod"/>
            </a:pPr>
            <a:r>
              <a:rPr lang="en-US" sz="1400" dirty="0"/>
              <a:t>Low root cause time could indicate strong expert engineering sources for other programs to learn from.</a:t>
            </a:r>
          </a:p>
          <a:p>
            <a:pPr>
              <a:buFont typeface="+mj-lt"/>
              <a:buAutoNum type="alphaLcPeriod"/>
            </a:pPr>
            <a:r>
              <a:rPr lang="en-US" sz="1400" dirty="0"/>
              <a:t>Meta data samples of products during development could indicate how to align ratio of engineers with Root Cause to Verification </a:t>
            </a:r>
          </a:p>
          <a:p>
            <a:pPr>
              <a:buFont typeface="+mj-lt"/>
              <a:buAutoNum type="alphaLcPeriod"/>
            </a:pPr>
            <a:endParaRPr lang="en-US" sz="1400" dirty="0"/>
          </a:p>
        </p:txBody>
      </p:sp>
      <p:graphicFrame>
        <p:nvGraphicFramePr>
          <p:cNvPr id="35" name="Content Placeholder 10">
            <a:extLst>
              <a:ext uri="{FF2B5EF4-FFF2-40B4-BE49-F238E27FC236}">
                <a16:creationId xmlns:a16="http://schemas.microsoft.com/office/drawing/2014/main" id="{584E5E6E-EB94-4FAC-B1D2-5032E4CB99E4}"/>
              </a:ext>
            </a:extLst>
          </p:cNvPr>
          <p:cNvGraphicFramePr>
            <a:graphicFrameLocks/>
          </p:cNvGraphicFramePr>
          <p:nvPr/>
        </p:nvGraphicFramePr>
        <p:xfrm>
          <a:off x="427630" y="2523650"/>
          <a:ext cx="11199090" cy="3496310"/>
        </p:xfrm>
        <a:graphic>
          <a:graphicData uri="http://schemas.openxmlformats.org/drawingml/2006/table">
            <a:tbl>
              <a:tblPr/>
              <a:tblGrid>
                <a:gridCol w="2023768">
                  <a:extLst>
                    <a:ext uri="{9D8B030D-6E8A-4147-A177-3AD203B41FA5}">
                      <a16:colId xmlns:a16="http://schemas.microsoft.com/office/drawing/2014/main" val="437688029"/>
                    </a:ext>
                  </a:extLst>
                </a:gridCol>
                <a:gridCol w="1258017">
                  <a:extLst>
                    <a:ext uri="{9D8B030D-6E8A-4147-A177-3AD203B41FA5}">
                      <a16:colId xmlns:a16="http://schemas.microsoft.com/office/drawing/2014/main" val="3498903628"/>
                    </a:ext>
                  </a:extLst>
                </a:gridCol>
                <a:gridCol w="1258017">
                  <a:extLst>
                    <a:ext uri="{9D8B030D-6E8A-4147-A177-3AD203B41FA5}">
                      <a16:colId xmlns:a16="http://schemas.microsoft.com/office/drawing/2014/main" val="1643787798"/>
                    </a:ext>
                  </a:extLst>
                </a:gridCol>
                <a:gridCol w="1572522">
                  <a:extLst>
                    <a:ext uri="{9D8B030D-6E8A-4147-A177-3AD203B41FA5}">
                      <a16:colId xmlns:a16="http://schemas.microsoft.com/office/drawing/2014/main" val="2985245195"/>
                    </a:ext>
                  </a:extLst>
                </a:gridCol>
                <a:gridCol w="2037441">
                  <a:extLst>
                    <a:ext uri="{9D8B030D-6E8A-4147-A177-3AD203B41FA5}">
                      <a16:colId xmlns:a16="http://schemas.microsoft.com/office/drawing/2014/main" val="2464704818"/>
                    </a:ext>
                  </a:extLst>
                </a:gridCol>
                <a:gridCol w="1777634">
                  <a:extLst>
                    <a:ext uri="{9D8B030D-6E8A-4147-A177-3AD203B41FA5}">
                      <a16:colId xmlns:a16="http://schemas.microsoft.com/office/drawing/2014/main" val="1152978034"/>
                    </a:ext>
                  </a:extLst>
                </a:gridCol>
                <a:gridCol w="1271691">
                  <a:extLst>
                    <a:ext uri="{9D8B030D-6E8A-4147-A177-3AD203B41FA5}">
                      <a16:colId xmlns:a16="http://schemas.microsoft.com/office/drawing/2014/main" val="1548067529"/>
                    </a:ext>
                  </a:extLst>
                </a:gridCol>
              </a:tblGrid>
              <a:tr h="231077">
                <a:tc>
                  <a:txBody>
                    <a:bodyPr/>
                    <a:lstStyle/>
                    <a:p>
                      <a:pPr algn="ctr" fontAlgn="b"/>
                      <a:r>
                        <a:rPr lang="en-US" sz="1600" b="1" i="0" u="none" strike="noStrike">
                          <a:effectLst/>
                          <a:latin typeface="Arial" panose="020B0604020202020204" pitchFamily="34" charset="0"/>
                        </a:rPr>
                        <a:t>High Level Label</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 </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Discover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Root Cause</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Fix</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dirty="0">
                          <a:effectLst/>
                          <a:latin typeface="Arial" panose="020B0604020202020204" pitchFamily="34" charset="0"/>
                        </a:rPr>
                        <a:t>Verified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0" i="0" u="none" strike="noStrike" dirty="0">
                          <a:effectLst/>
                          <a:latin typeface="Arial" panose="020B0604020202020204" pitchFamily="34" charset="0"/>
                        </a:rPr>
                        <a:t> </a:t>
                      </a:r>
                      <a:r>
                        <a:rPr lang="en-US" sz="1600" b="1" i="0" u="none" strike="noStrike" kern="1200" dirty="0">
                          <a:solidFill>
                            <a:schemeClr val="tx1"/>
                          </a:solidFill>
                          <a:effectLst/>
                          <a:latin typeface="Arial" panose="020B0604020202020204" pitchFamily="34" charset="0"/>
                          <a:ea typeface="+mn-ea"/>
                          <a:cs typeface="+mn-cs"/>
                        </a:rPr>
                        <a:t>All States</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203271175"/>
                  </a:ext>
                </a:extLst>
              </a:tr>
              <a:tr h="456289">
                <a:tc>
                  <a:txBody>
                    <a:bodyPr/>
                    <a:lstStyle/>
                    <a:p>
                      <a:pPr algn="ctr" fontAlgn="b"/>
                      <a:r>
                        <a:rPr lang="en-US" sz="1600" b="1" i="0" u="none" strike="noStrike" dirty="0">
                          <a:effectLst/>
                          <a:latin typeface="Arial" panose="020B0604020202020204" pitchFamily="34" charset="0"/>
                        </a:rPr>
                        <a:t>Program</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Faults</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l-GR" sz="1600" b="1" i="0" u="none" strike="noStrike">
                          <a:effectLst/>
                          <a:latin typeface="Arial" panose="020B0604020202020204" pitchFamily="34" charset="0"/>
                        </a:rPr>
                        <a:t>Σ </a:t>
                      </a:r>
                      <a:r>
                        <a:rPr lang="en-US" sz="1600" b="1" i="0" u="none" strike="noStrike">
                          <a:effectLst/>
                          <a:latin typeface="Arial" panose="020B0604020202020204" pitchFamily="34" charset="0"/>
                        </a:rPr>
                        <a:t>Open to Pending</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dirty="0">
                          <a:effectLst/>
                          <a:latin typeface="Arial" panose="020B0604020202020204" pitchFamily="34" charset="0"/>
                        </a:rPr>
                        <a:t>Σ Open to In Progress</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l-GR" sz="1600" b="1" i="0" u="none" strike="noStrike">
                          <a:effectLst/>
                          <a:latin typeface="Arial" panose="020B0604020202020204" pitchFamily="34" charset="0"/>
                        </a:rPr>
                        <a:t>Σ </a:t>
                      </a:r>
                      <a:r>
                        <a:rPr lang="en-US" sz="1600" b="1" i="0" u="none" strike="noStrike">
                          <a:effectLst/>
                          <a:latin typeface="Arial" panose="020B0604020202020204" pitchFamily="34" charset="0"/>
                        </a:rPr>
                        <a:t>InProgress to Implemented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l-GR" sz="1600" b="1" i="0" u="none" strike="noStrike">
                          <a:effectLst/>
                          <a:latin typeface="Arial" panose="020B0604020202020204" pitchFamily="34" charset="0"/>
                        </a:rPr>
                        <a:t>Σ </a:t>
                      </a:r>
                      <a:r>
                        <a:rPr lang="en-US" sz="1600" b="1" i="0" u="none" strike="noStrike">
                          <a:effectLst/>
                          <a:latin typeface="Arial" panose="020B0604020202020204" pitchFamily="34" charset="0"/>
                        </a:rPr>
                        <a:t>Implemented to Closed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600" b="1" i="0" u="none" strike="noStrike">
                          <a:effectLst/>
                          <a:latin typeface="Arial" panose="020B0604020202020204" pitchFamily="34" charset="0"/>
                        </a:rPr>
                        <a:t>Total Work Hours</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163509657"/>
                  </a:ext>
                </a:extLst>
              </a:tr>
              <a:tr h="231077">
                <a:tc>
                  <a:txBody>
                    <a:bodyPr/>
                    <a:lstStyle/>
                    <a:p>
                      <a:pPr algn="ctr" fontAlgn="b"/>
                      <a:r>
                        <a:rPr lang="en-US" sz="1600" b="1" i="0" u="none" strike="noStrike" dirty="0">
                          <a:solidFill>
                            <a:srgbClr val="2A6099"/>
                          </a:solidFill>
                          <a:effectLst/>
                          <a:latin typeface="Arial" panose="020B0604020202020204" pitchFamily="34" charset="0"/>
                        </a:rPr>
                        <a:t>TV</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1001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A8A72"/>
                    </a:solidFill>
                  </a:tcPr>
                </a:tc>
                <a:tc>
                  <a:txBody>
                    <a:bodyPr/>
                    <a:lstStyle/>
                    <a:p>
                      <a:pPr algn="r" fontAlgn="b"/>
                      <a:r>
                        <a:rPr lang="en-US" sz="1600" b="0" i="0" u="none" strike="noStrike">
                          <a:effectLst/>
                          <a:latin typeface="Arial" panose="020B0604020202020204" pitchFamily="34" charset="0"/>
                        </a:rPr>
                        <a:t>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15323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15325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extLst>
                  <a:ext uri="{0D108BD9-81ED-4DB2-BD59-A6C34878D82A}">
                    <a16:rowId xmlns:a16="http://schemas.microsoft.com/office/drawing/2014/main" val="4040788429"/>
                  </a:ext>
                </a:extLst>
              </a:tr>
              <a:tr h="231077">
                <a:tc>
                  <a:txBody>
                    <a:bodyPr/>
                    <a:lstStyle/>
                    <a:p>
                      <a:pPr algn="ctr" fontAlgn="b"/>
                      <a:r>
                        <a:rPr lang="en-US" sz="1600" b="1" i="0" u="none" strike="noStrike">
                          <a:solidFill>
                            <a:srgbClr val="2A6099"/>
                          </a:solidFill>
                          <a:effectLst/>
                          <a:latin typeface="Arial" panose="020B0604020202020204" pitchFamily="34" charset="0"/>
                        </a:rPr>
                        <a:t>FD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550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2057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5BE7B"/>
                    </a:solidFill>
                  </a:tcPr>
                </a:tc>
                <a:tc>
                  <a:txBody>
                    <a:bodyPr/>
                    <a:lstStyle/>
                    <a:p>
                      <a:pPr algn="r" fontAlgn="b"/>
                      <a:r>
                        <a:rPr lang="en-US" sz="1600" b="0" i="0" u="none" strike="noStrike">
                          <a:effectLst/>
                          <a:latin typeface="Arial" panose="020B0604020202020204" pitchFamily="34" charset="0"/>
                        </a:rPr>
                        <a:t>64284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8D67F"/>
                    </a:solidFill>
                  </a:tcPr>
                </a:tc>
                <a:tc>
                  <a:txBody>
                    <a:bodyPr/>
                    <a:lstStyle/>
                    <a:p>
                      <a:pPr algn="r" fontAlgn="b"/>
                      <a:r>
                        <a:rPr lang="en-US" sz="1600" b="0" i="0" u="none" strike="noStrike">
                          <a:effectLst/>
                          <a:latin typeface="Arial" panose="020B0604020202020204" pitchFamily="34" charset="0"/>
                        </a:rPr>
                        <a:t>1208774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1275115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extLst>
                  <a:ext uri="{0D108BD9-81ED-4DB2-BD59-A6C34878D82A}">
                    <a16:rowId xmlns:a16="http://schemas.microsoft.com/office/drawing/2014/main" val="2143900723"/>
                  </a:ext>
                </a:extLst>
              </a:tr>
              <a:tr h="231077">
                <a:tc>
                  <a:txBody>
                    <a:bodyPr/>
                    <a:lstStyle/>
                    <a:p>
                      <a:pPr algn="ctr" fontAlgn="b"/>
                      <a:r>
                        <a:rPr lang="en-US" sz="1600" b="1" i="0" u="none" strike="noStrike">
                          <a:solidFill>
                            <a:srgbClr val="2A6099"/>
                          </a:solidFill>
                          <a:effectLst/>
                          <a:latin typeface="Arial" panose="020B0604020202020204" pitchFamily="34" charset="0"/>
                        </a:rPr>
                        <a:t>PDR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1002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400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FCA7D"/>
                    </a:solidFill>
                  </a:tcPr>
                </a:tc>
                <a:tc>
                  <a:txBody>
                    <a:bodyPr/>
                    <a:lstStyle/>
                    <a:p>
                      <a:pPr algn="r" fontAlgn="b"/>
                      <a:r>
                        <a:rPr lang="en-US" sz="1600" b="0" i="0" u="none" strike="noStrike">
                          <a:effectLst/>
                          <a:latin typeface="Arial" panose="020B0604020202020204" pitchFamily="34" charset="0"/>
                        </a:rPr>
                        <a:t>852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4BE7B"/>
                    </a:solidFill>
                  </a:tcPr>
                </a:tc>
                <a:tc>
                  <a:txBody>
                    <a:bodyPr/>
                    <a:lstStyle/>
                    <a:p>
                      <a:pPr algn="r" fontAlgn="b"/>
                      <a:r>
                        <a:rPr lang="en-US" sz="1600" b="0" i="0" u="none" strike="noStrike">
                          <a:effectLst/>
                          <a:latin typeface="Arial" panose="020B0604020202020204" pitchFamily="34" charset="0"/>
                        </a:rPr>
                        <a:t>47483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2D07E"/>
                    </a:solidFill>
                  </a:tcPr>
                </a:tc>
                <a:tc>
                  <a:txBody>
                    <a:bodyPr/>
                    <a:lstStyle/>
                    <a:p>
                      <a:pPr algn="r" fontAlgn="b"/>
                      <a:r>
                        <a:rPr lang="en-US" sz="1600" b="0" i="0" u="none" strike="noStrike">
                          <a:effectLst/>
                          <a:latin typeface="Arial" panose="020B0604020202020204" pitchFamily="34" charset="0"/>
                        </a:rPr>
                        <a:t>1009660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A8571"/>
                    </a:solidFill>
                  </a:tcPr>
                </a:tc>
                <a:tc>
                  <a:txBody>
                    <a:bodyPr/>
                    <a:lstStyle/>
                    <a:p>
                      <a:pPr algn="r" fontAlgn="b"/>
                      <a:r>
                        <a:rPr lang="en-US" sz="1600" b="0" i="0" u="none" strike="noStrike">
                          <a:effectLst/>
                          <a:latin typeface="Arial" panose="020B0604020202020204" pitchFamily="34" charset="0"/>
                        </a:rPr>
                        <a:t>1058395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9073"/>
                    </a:solidFill>
                  </a:tcPr>
                </a:tc>
                <a:extLst>
                  <a:ext uri="{0D108BD9-81ED-4DB2-BD59-A6C34878D82A}">
                    <a16:rowId xmlns:a16="http://schemas.microsoft.com/office/drawing/2014/main" val="461695257"/>
                  </a:ext>
                </a:extLst>
              </a:tr>
              <a:tr h="231077">
                <a:tc>
                  <a:txBody>
                    <a:bodyPr/>
                    <a:lstStyle/>
                    <a:p>
                      <a:pPr algn="ctr" fontAlgn="b"/>
                      <a:r>
                        <a:rPr lang="en-US" sz="1600" b="1" i="0" u="none" strike="noStrike">
                          <a:solidFill>
                            <a:srgbClr val="2A6099"/>
                          </a:solidFill>
                          <a:effectLst/>
                          <a:latin typeface="Arial" panose="020B0604020202020204" pitchFamily="34" charset="0"/>
                        </a:rPr>
                        <a:t>DV</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1002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600" b="0" i="0" u="none" strike="noStrike">
                          <a:effectLst/>
                          <a:latin typeface="Arial" panose="020B0604020202020204" pitchFamily="34" charset="0"/>
                        </a:rPr>
                        <a:t>3130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7BF7B"/>
                    </a:solidFill>
                  </a:tcPr>
                </a:tc>
                <a:tc>
                  <a:txBody>
                    <a:bodyPr/>
                    <a:lstStyle/>
                    <a:p>
                      <a:pPr algn="r" fontAlgn="b"/>
                      <a:r>
                        <a:rPr lang="en-US" sz="1600" b="0" i="0" u="none" strike="noStrike" dirty="0">
                          <a:effectLst/>
                          <a:latin typeface="Arial" panose="020B0604020202020204" pitchFamily="34" charset="0"/>
                        </a:rPr>
                        <a:t>79104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CDC81"/>
                    </a:solidFill>
                  </a:tcPr>
                </a:tc>
                <a:tc>
                  <a:txBody>
                    <a:bodyPr/>
                    <a:lstStyle/>
                    <a:p>
                      <a:pPr algn="r" fontAlgn="b"/>
                      <a:r>
                        <a:rPr lang="en-US" sz="1600" b="0" i="0" u="none" strike="noStrike">
                          <a:effectLst/>
                          <a:latin typeface="Arial" panose="020B0604020202020204" pitchFamily="34" charset="0"/>
                        </a:rPr>
                        <a:t>125000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27F"/>
                    </a:solidFill>
                  </a:tcPr>
                </a:tc>
                <a:tc>
                  <a:txBody>
                    <a:bodyPr/>
                    <a:lstStyle/>
                    <a:p>
                      <a:pPr algn="r" fontAlgn="b"/>
                      <a:r>
                        <a:rPr lang="en-US" sz="1600" b="0" i="0" u="none" strike="noStrike">
                          <a:effectLst/>
                          <a:latin typeface="Arial" panose="020B0604020202020204" pitchFamily="34" charset="0"/>
                        </a:rPr>
                        <a:t>207234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9ACE7E"/>
                    </a:solidFill>
                  </a:tcPr>
                </a:tc>
                <a:extLst>
                  <a:ext uri="{0D108BD9-81ED-4DB2-BD59-A6C34878D82A}">
                    <a16:rowId xmlns:a16="http://schemas.microsoft.com/office/drawing/2014/main" val="489468956"/>
                  </a:ext>
                </a:extLst>
              </a:tr>
              <a:tr h="231077">
                <a:tc>
                  <a:txBody>
                    <a:bodyPr/>
                    <a:lstStyle/>
                    <a:p>
                      <a:pPr algn="ctr" fontAlgn="b"/>
                      <a:r>
                        <a:rPr lang="en-US" sz="1600" b="1" i="0" u="none" strike="noStrike">
                          <a:solidFill>
                            <a:srgbClr val="2A6099"/>
                          </a:solidFill>
                          <a:effectLst/>
                          <a:latin typeface="Arial" panose="020B0604020202020204" pitchFamily="34" charset="0"/>
                        </a:rPr>
                        <a:t>CD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998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B84"/>
                    </a:solidFill>
                  </a:tcPr>
                </a:tc>
                <a:tc>
                  <a:txBody>
                    <a:bodyPr/>
                    <a:lstStyle/>
                    <a:p>
                      <a:pPr algn="r" fontAlgn="b"/>
                      <a:r>
                        <a:rPr lang="en-US" sz="1600" b="0" i="0" u="none" strike="noStrike">
                          <a:effectLst/>
                          <a:latin typeface="Arial" panose="020B0604020202020204" pitchFamily="34" charset="0"/>
                        </a:rPr>
                        <a:t>9718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CE7F"/>
                    </a:solidFill>
                  </a:tcPr>
                </a:tc>
                <a:tc>
                  <a:txBody>
                    <a:bodyPr/>
                    <a:lstStyle/>
                    <a:p>
                      <a:pPr algn="r" fontAlgn="b"/>
                      <a:r>
                        <a:rPr lang="en-US" sz="1600" b="0" i="0" u="none" strike="noStrike" dirty="0">
                          <a:effectLst/>
                          <a:latin typeface="Arial" panose="020B0604020202020204" pitchFamily="34" charset="0"/>
                        </a:rPr>
                        <a:t>290088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117998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A84"/>
                    </a:solidFill>
                  </a:tcPr>
                </a:tc>
                <a:tc>
                  <a:txBody>
                    <a:bodyPr/>
                    <a:lstStyle/>
                    <a:p>
                      <a:pPr algn="r" fontAlgn="b"/>
                      <a:r>
                        <a:rPr lang="en-US" sz="1600" b="0" i="0" u="none" strike="noStrike">
                          <a:effectLst/>
                          <a:latin typeface="Arial" panose="020B0604020202020204" pitchFamily="34" charset="0"/>
                        </a:rPr>
                        <a:t>826801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9E76"/>
                    </a:solidFill>
                  </a:tcPr>
                </a:tc>
                <a:tc>
                  <a:txBody>
                    <a:bodyPr/>
                    <a:lstStyle/>
                    <a:p>
                      <a:pPr algn="r" fontAlgn="b"/>
                      <a:r>
                        <a:rPr lang="en-US" sz="1600" b="0" i="0" u="none" strike="noStrike">
                          <a:effectLst/>
                          <a:latin typeface="Arial" panose="020B0604020202020204" pitchFamily="34" charset="0"/>
                        </a:rPr>
                        <a:t>1244605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96F6D"/>
                    </a:solidFill>
                  </a:tcPr>
                </a:tc>
                <a:extLst>
                  <a:ext uri="{0D108BD9-81ED-4DB2-BD59-A6C34878D82A}">
                    <a16:rowId xmlns:a16="http://schemas.microsoft.com/office/drawing/2014/main" val="3106372960"/>
                  </a:ext>
                </a:extLst>
              </a:tr>
              <a:tr h="231077">
                <a:tc>
                  <a:txBody>
                    <a:bodyPr/>
                    <a:lstStyle/>
                    <a:p>
                      <a:pPr algn="ctr" fontAlgn="b"/>
                      <a:r>
                        <a:rPr lang="en-US" sz="1600" b="1" i="0" u="none" strike="noStrike">
                          <a:solidFill>
                            <a:srgbClr val="2A6099"/>
                          </a:solidFill>
                          <a:effectLst/>
                          <a:latin typeface="Arial" panose="020B0604020202020204" pitchFamily="34" charset="0"/>
                        </a:rPr>
                        <a:t>YV</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997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EA83"/>
                    </a:solidFill>
                  </a:tcPr>
                </a:tc>
                <a:tc>
                  <a:txBody>
                    <a:bodyPr/>
                    <a:lstStyle/>
                    <a:p>
                      <a:pPr algn="r" fontAlgn="b"/>
                      <a:r>
                        <a:rPr lang="en-US" sz="1600" b="0" i="0" u="none" strike="noStrike">
                          <a:effectLst/>
                          <a:latin typeface="Arial" panose="020B0604020202020204" pitchFamily="34" charset="0"/>
                        </a:rPr>
                        <a:t>37924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245527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A8A72"/>
                    </a:solidFill>
                  </a:tcPr>
                </a:tc>
                <a:tc>
                  <a:txBody>
                    <a:bodyPr/>
                    <a:lstStyle/>
                    <a:p>
                      <a:pPr algn="r" fontAlgn="b"/>
                      <a:r>
                        <a:rPr lang="en-US" sz="1600" b="0" i="0" u="none" strike="noStrike" dirty="0">
                          <a:effectLst/>
                          <a:latin typeface="Arial" panose="020B0604020202020204" pitchFamily="34" charset="0"/>
                        </a:rPr>
                        <a:t>118577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984"/>
                    </a:solidFill>
                  </a:tcPr>
                </a:tc>
                <a:tc>
                  <a:txBody>
                    <a:bodyPr/>
                    <a:lstStyle/>
                    <a:p>
                      <a:pPr algn="r" fontAlgn="b"/>
                      <a:r>
                        <a:rPr lang="en-US" sz="1600" b="0" i="0" u="none" strike="noStrike">
                          <a:effectLst/>
                          <a:latin typeface="Arial" panose="020B0604020202020204" pitchFamily="34" charset="0"/>
                        </a:rPr>
                        <a:t>298705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683"/>
                    </a:solidFill>
                  </a:tcPr>
                </a:tc>
                <a:tc>
                  <a:txBody>
                    <a:bodyPr/>
                    <a:lstStyle/>
                    <a:p>
                      <a:pPr algn="r" fontAlgn="b"/>
                      <a:r>
                        <a:rPr lang="en-US" sz="1600" b="0" i="0" u="none" strike="noStrike">
                          <a:effectLst/>
                          <a:latin typeface="Arial" panose="020B0604020202020204" pitchFamily="34" charset="0"/>
                        </a:rPr>
                        <a:t>700733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D17F"/>
                    </a:solidFill>
                  </a:tcPr>
                </a:tc>
                <a:extLst>
                  <a:ext uri="{0D108BD9-81ED-4DB2-BD59-A6C34878D82A}">
                    <a16:rowId xmlns:a16="http://schemas.microsoft.com/office/drawing/2014/main" val="3726568439"/>
                  </a:ext>
                </a:extLst>
              </a:tr>
              <a:tr h="231077">
                <a:tc>
                  <a:txBody>
                    <a:bodyPr/>
                    <a:lstStyle/>
                    <a:p>
                      <a:pPr algn="ctr" fontAlgn="b"/>
                      <a:r>
                        <a:rPr lang="en-US" sz="1600" b="1" i="0" u="none" strike="noStrike">
                          <a:solidFill>
                            <a:srgbClr val="2A6099"/>
                          </a:solidFill>
                          <a:effectLst/>
                          <a:latin typeface="Arial" panose="020B0604020202020204" pitchFamily="34" charset="0"/>
                        </a:rPr>
                        <a:t>CDR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998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B84"/>
                    </a:solidFill>
                  </a:tcPr>
                </a:tc>
                <a:tc>
                  <a:txBody>
                    <a:bodyPr/>
                    <a:lstStyle/>
                    <a:p>
                      <a:pPr algn="r" fontAlgn="t"/>
                      <a:r>
                        <a:rPr lang="en-US" sz="1600" b="0" i="0" u="none" strike="noStrike">
                          <a:effectLst/>
                          <a:latin typeface="Arial" panose="020B0604020202020204" pitchFamily="34" charset="0"/>
                        </a:rPr>
                        <a:t>5968</a:t>
                      </a:r>
                    </a:p>
                  </a:txBody>
                  <a:tcPr marL="6350" marR="6350" marT="635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DB81"/>
                    </a:solidFill>
                  </a:tcPr>
                </a:tc>
                <a:tc>
                  <a:txBody>
                    <a:bodyPr/>
                    <a:lstStyle/>
                    <a:p>
                      <a:pPr algn="r" fontAlgn="t"/>
                      <a:r>
                        <a:rPr lang="en-US" sz="1600" b="0" i="0" u="none" strike="noStrike">
                          <a:effectLst/>
                          <a:latin typeface="Arial" panose="020B0604020202020204" pitchFamily="34" charset="0"/>
                        </a:rPr>
                        <a:t>220422</a:t>
                      </a:r>
                    </a:p>
                  </a:txBody>
                  <a:tcPr marL="6350" marR="6350" marT="635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9C75"/>
                    </a:solidFill>
                  </a:tcPr>
                </a:tc>
                <a:tc>
                  <a:txBody>
                    <a:bodyPr/>
                    <a:lstStyle/>
                    <a:p>
                      <a:pPr algn="r" fontAlgn="t"/>
                      <a:r>
                        <a:rPr lang="en-US" sz="1600" b="0" i="0" u="none" strike="noStrike">
                          <a:effectLst/>
                          <a:latin typeface="Arial" panose="020B0604020202020204" pitchFamily="34" charset="0"/>
                        </a:rPr>
                        <a:t>135003</a:t>
                      </a:r>
                    </a:p>
                  </a:txBody>
                  <a:tcPr marL="6350" marR="6350" marT="635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C77E"/>
                    </a:solidFill>
                  </a:tcPr>
                </a:tc>
                <a:tc>
                  <a:txBody>
                    <a:bodyPr/>
                    <a:lstStyle/>
                    <a:p>
                      <a:pPr algn="r" fontAlgn="t"/>
                      <a:r>
                        <a:rPr lang="en-US" sz="1600" b="0" i="0" u="none" strike="noStrike">
                          <a:effectLst/>
                          <a:latin typeface="Arial" panose="020B0604020202020204" pitchFamily="34" charset="0"/>
                        </a:rPr>
                        <a:t>134707</a:t>
                      </a:r>
                    </a:p>
                  </a:txBody>
                  <a:tcPr marL="6350" marR="6350" marT="635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47F"/>
                    </a:solidFill>
                  </a:tcPr>
                </a:tc>
                <a:tc>
                  <a:txBody>
                    <a:bodyPr/>
                    <a:lstStyle/>
                    <a:p>
                      <a:pPr algn="r" fontAlgn="b"/>
                      <a:r>
                        <a:rPr lang="en-US" sz="1600" b="0" i="0" u="none" strike="noStrike">
                          <a:effectLst/>
                          <a:latin typeface="Arial" panose="020B0604020202020204" pitchFamily="34" charset="0"/>
                        </a:rPr>
                        <a:t>496100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EE683"/>
                    </a:solidFill>
                  </a:tcPr>
                </a:tc>
                <a:extLst>
                  <a:ext uri="{0D108BD9-81ED-4DB2-BD59-A6C34878D82A}">
                    <a16:rowId xmlns:a16="http://schemas.microsoft.com/office/drawing/2014/main" val="4078465386"/>
                  </a:ext>
                </a:extLst>
              </a:tr>
              <a:tr h="231077">
                <a:tc>
                  <a:txBody>
                    <a:bodyPr/>
                    <a:lstStyle/>
                    <a:p>
                      <a:pPr algn="ctr" fontAlgn="b"/>
                      <a:r>
                        <a:rPr lang="en-US" sz="1600" b="1" i="0" u="none" strike="noStrike" dirty="0">
                          <a:solidFill>
                            <a:srgbClr val="2A6099"/>
                          </a:solidFill>
                          <a:effectLst/>
                          <a:latin typeface="Arial" panose="020B0604020202020204" pitchFamily="34" charset="0"/>
                        </a:rPr>
                        <a:t>YVR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dirty="0">
                          <a:effectLst/>
                          <a:latin typeface="Arial" panose="020B0604020202020204" pitchFamily="34" charset="0"/>
                        </a:rPr>
                        <a:t>1000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AA78"/>
                    </a:solidFill>
                  </a:tcPr>
                </a:tc>
                <a:tc>
                  <a:txBody>
                    <a:bodyPr/>
                    <a:lstStyle/>
                    <a:p>
                      <a:pPr algn="r" fontAlgn="b"/>
                      <a:r>
                        <a:rPr lang="en-US" sz="1600" b="0" i="0" u="none" strike="noStrike">
                          <a:effectLst/>
                          <a:latin typeface="Arial" panose="020B0604020202020204" pitchFamily="34" charset="0"/>
                        </a:rPr>
                        <a:t>14399</a:t>
                      </a:r>
                    </a:p>
                  </a:txBody>
                  <a:tcPr marL="6350" marR="6350" marT="6350" marB="0" anchor="b">
                    <a:lnL w="6350" cap="flat" cmpd="sng" algn="ctr">
                      <a:solidFill>
                        <a:srgbClr val="000000"/>
                      </a:solidFill>
                      <a:prstDash val="dot"/>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DBD7C"/>
                    </a:solidFill>
                  </a:tcPr>
                </a:tc>
                <a:tc>
                  <a:txBody>
                    <a:bodyPr/>
                    <a:lstStyle/>
                    <a:p>
                      <a:pPr algn="r" fontAlgn="b"/>
                      <a:r>
                        <a:rPr lang="en-US" sz="1600" b="0" i="0" u="none" strike="noStrike">
                          <a:effectLst/>
                          <a:latin typeface="Arial" panose="020B0604020202020204" pitchFamily="34" charset="0"/>
                        </a:rPr>
                        <a:t>163282</a:t>
                      </a:r>
                    </a:p>
                  </a:txBody>
                  <a:tcPr marL="6350" marR="6350" marT="6350" marB="0" anchor="b">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DC57D"/>
                    </a:solidFill>
                  </a:tcPr>
                </a:tc>
                <a:tc>
                  <a:txBody>
                    <a:bodyPr/>
                    <a:lstStyle/>
                    <a:p>
                      <a:pPr algn="r" fontAlgn="b"/>
                      <a:r>
                        <a:rPr lang="en-US" sz="1600" b="0" i="0" u="none" strike="noStrike">
                          <a:effectLst/>
                          <a:latin typeface="Arial" panose="020B0604020202020204" pitchFamily="34" charset="0"/>
                        </a:rPr>
                        <a:t>180478</a:t>
                      </a:r>
                    </a:p>
                  </a:txBody>
                  <a:tcPr marL="6350" marR="6350" marT="6350" marB="0" anchor="b">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600" b="0" i="0" u="none" strike="noStrike">
                          <a:effectLst/>
                          <a:latin typeface="Arial" panose="020B0604020202020204" pitchFamily="34" charset="0"/>
                        </a:rPr>
                        <a:t>248590</a:t>
                      </a:r>
                    </a:p>
                  </a:txBody>
                  <a:tcPr marL="6350" marR="6350" marT="6350" marB="0" anchor="b">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E983"/>
                    </a:solidFill>
                  </a:tcPr>
                </a:tc>
                <a:tc>
                  <a:txBody>
                    <a:bodyPr/>
                    <a:lstStyle/>
                    <a:p>
                      <a:pPr algn="r" fontAlgn="b"/>
                      <a:r>
                        <a:rPr lang="en-US" sz="1600" b="0" i="0" u="none" strike="noStrike">
                          <a:effectLst/>
                          <a:latin typeface="Arial" panose="020B0604020202020204" pitchFamily="34" charset="0"/>
                        </a:rPr>
                        <a:t>606749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283"/>
                    </a:solidFill>
                  </a:tcPr>
                </a:tc>
                <a:extLst>
                  <a:ext uri="{0D108BD9-81ED-4DB2-BD59-A6C34878D82A}">
                    <a16:rowId xmlns:a16="http://schemas.microsoft.com/office/drawing/2014/main" val="478282649"/>
                  </a:ext>
                </a:extLst>
              </a:tr>
              <a:tr h="231077">
                <a:tc>
                  <a:txBody>
                    <a:bodyPr/>
                    <a:lstStyle/>
                    <a:p>
                      <a:pPr algn="ctr" fontAlgn="b"/>
                      <a:r>
                        <a:rPr lang="en-US" sz="1600" b="1" i="0" u="none" strike="noStrike">
                          <a:solidFill>
                            <a:srgbClr val="2A6099"/>
                          </a:solidFill>
                          <a:effectLst/>
                          <a:latin typeface="Arial" panose="020B0604020202020204" pitchFamily="34" charset="0"/>
                        </a:rPr>
                        <a:t>GD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993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DEA83"/>
                    </a:solidFill>
                  </a:tcPr>
                </a:tc>
                <a:tc>
                  <a:txBody>
                    <a:bodyPr/>
                    <a:lstStyle/>
                    <a:p>
                      <a:pPr algn="r" fontAlgn="b"/>
                      <a:r>
                        <a:rPr lang="en-US" sz="1600" b="0" i="0" u="none" strike="noStrike">
                          <a:effectLst/>
                          <a:latin typeface="Arial" panose="020B0604020202020204" pitchFamily="34" charset="0"/>
                        </a:rPr>
                        <a:t>1109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FE182"/>
                    </a:solidFill>
                  </a:tcPr>
                </a:tc>
                <a:tc>
                  <a:txBody>
                    <a:bodyPr/>
                    <a:lstStyle/>
                    <a:p>
                      <a:pPr algn="r" fontAlgn="b"/>
                      <a:r>
                        <a:rPr lang="en-US" sz="1600" b="0" i="0" u="none" strike="noStrike">
                          <a:effectLst/>
                          <a:latin typeface="Arial" panose="020B0604020202020204" pitchFamily="34" charset="0"/>
                        </a:rPr>
                        <a:t>61542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AD780"/>
                    </a:solidFill>
                  </a:tcPr>
                </a:tc>
                <a:tc>
                  <a:txBody>
                    <a:bodyPr/>
                    <a:lstStyle/>
                    <a:p>
                      <a:pPr algn="r" fontAlgn="b"/>
                      <a:r>
                        <a:rPr lang="en-US" sz="1600" b="0" i="0" u="none" strike="noStrike">
                          <a:effectLst/>
                          <a:latin typeface="Arial" panose="020B0604020202020204" pitchFamily="34" charset="0"/>
                        </a:rPr>
                        <a:t>116767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EA83"/>
                    </a:solidFill>
                  </a:tcPr>
                </a:tc>
                <a:tc>
                  <a:txBody>
                    <a:bodyPr/>
                    <a:lstStyle/>
                    <a:p>
                      <a:pPr algn="r" fontAlgn="b"/>
                      <a:r>
                        <a:rPr lang="en-US" sz="1600" b="0" i="0" u="none" strike="noStrike">
                          <a:effectLst/>
                          <a:latin typeface="Arial" panose="020B0604020202020204" pitchFamily="34" charset="0"/>
                        </a:rPr>
                        <a:t>268341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A84"/>
                    </a:solidFill>
                  </a:tcPr>
                </a:tc>
                <a:tc>
                  <a:txBody>
                    <a:bodyPr/>
                    <a:lstStyle/>
                    <a:p>
                      <a:pPr algn="r" fontAlgn="b"/>
                      <a:r>
                        <a:rPr lang="en-US" sz="1600" b="0" i="0" u="none" strike="noStrike">
                          <a:effectLst/>
                          <a:latin typeface="Arial" panose="020B0604020202020204" pitchFamily="34" charset="0"/>
                        </a:rPr>
                        <a:t>447759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0E282"/>
                    </a:solidFill>
                  </a:tcPr>
                </a:tc>
                <a:extLst>
                  <a:ext uri="{0D108BD9-81ED-4DB2-BD59-A6C34878D82A}">
                    <a16:rowId xmlns:a16="http://schemas.microsoft.com/office/drawing/2014/main" val="3125085223"/>
                  </a:ext>
                </a:extLst>
              </a:tr>
              <a:tr h="231077">
                <a:tc>
                  <a:txBody>
                    <a:bodyPr/>
                    <a:lstStyle/>
                    <a:p>
                      <a:pPr algn="ctr" fontAlgn="b"/>
                      <a:r>
                        <a:rPr lang="en-US" sz="1600" b="1" i="0" u="none" strike="noStrike">
                          <a:solidFill>
                            <a:srgbClr val="2A6099"/>
                          </a:solidFill>
                          <a:effectLst/>
                          <a:latin typeface="Arial" panose="020B0604020202020204" pitchFamily="34" charset="0"/>
                        </a:rPr>
                        <a:t>ADP</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600" b="0" i="0" u="none" strike="noStrike">
                          <a:effectLst/>
                          <a:latin typeface="Arial" panose="020B0604020202020204" pitchFamily="34" charset="0"/>
                        </a:rPr>
                        <a:t>992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A83"/>
                    </a:solidFill>
                  </a:tcPr>
                </a:tc>
                <a:tc>
                  <a:txBody>
                    <a:bodyPr/>
                    <a:lstStyle/>
                    <a:p>
                      <a:pPr algn="r" fontAlgn="b"/>
                      <a:r>
                        <a:rPr lang="en-US" sz="1600" b="0" i="0" u="none" strike="noStrike">
                          <a:effectLst/>
                          <a:latin typeface="Arial" panose="020B0604020202020204" pitchFamily="34" charset="0"/>
                        </a:rPr>
                        <a:t>1678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A84"/>
                    </a:solidFill>
                  </a:tcPr>
                </a:tc>
                <a:tc>
                  <a:txBody>
                    <a:bodyPr/>
                    <a:lstStyle/>
                    <a:p>
                      <a:pPr algn="r" fontAlgn="b"/>
                      <a:r>
                        <a:rPr lang="en-US" sz="1600" b="0" i="0" u="none" strike="noStrike">
                          <a:effectLst/>
                          <a:latin typeface="Arial" panose="020B0604020202020204" pitchFamily="34" charset="0"/>
                        </a:rPr>
                        <a:t>156753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C97E"/>
                    </a:solidFill>
                  </a:tcPr>
                </a:tc>
                <a:tc>
                  <a:txBody>
                    <a:bodyPr/>
                    <a:lstStyle/>
                    <a:p>
                      <a:pPr algn="r" fontAlgn="b"/>
                      <a:r>
                        <a:rPr lang="en-US" sz="1600" b="0" i="0" u="none" strike="noStrike">
                          <a:effectLst/>
                          <a:latin typeface="Arial" panose="020B0604020202020204" pitchFamily="34" charset="0"/>
                        </a:rPr>
                        <a:t>145864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B179"/>
                    </a:solidFill>
                  </a:tcPr>
                </a:tc>
                <a:tc>
                  <a:txBody>
                    <a:bodyPr/>
                    <a:lstStyle/>
                    <a:p>
                      <a:pPr algn="r" fontAlgn="b"/>
                      <a:r>
                        <a:rPr lang="en-US" sz="1600" b="0" i="0" u="none" strike="noStrike">
                          <a:effectLst/>
                          <a:latin typeface="Arial" panose="020B0604020202020204" pitchFamily="34" charset="0"/>
                        </a:rPr>
                        <a:t>163174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C1D980"/>
                    </a:solidFill>
                  </a:tcPr>
                </a:tc>
                <a:tc>
                  <a:txBody>
                    <a:bodyPr/>
                    <a:lstStyle/>
                    <a:p>
                      <a:pPr algn="r" fontAlgn="b"/>
                      <a:r>
                        <a:rPr lang="en-US" sz="1600" b="0" i="0" u="none" strike="noStrike" dirty="0">
                          <a:effectLst/>
                          <a:latin typeface="Arial" panose="020B0604020202020204" pitchFamily="34" charset="0"/>
                        </a:rPr>
                        <a:t>467469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6E382"/>
                    </a:solidFill>
                  </a:tcPr>
                </a:tc>
                <a:extLst>
                  <a:ext uri="{0D108BD9-81ED-4DB2-BD59-A6C34878D82A}">
                    <a16:rowId xmlns:a16="http://schemas.microsoft.com/office/drawing/2014/main" val="1630219717"/>
                  </a:ext>
                </a:extLst>
              </a:tr>
              <a:tr h="231077">
                <a:tc>
                  <a:txBody>
                    <a:bodyPr/>
                    <a:lstStyle/>
                    <a:p>
                      <a:pPr algn="ctr" fontAlgn="b"/>
                      <a:r>
                        <a:rPr lang="en-US" sz="1600" b="1" i="0" u="none" strike="noStrike">
                          <a:effectLst/>
                          <a:latin typeface="Arial" panose="020B0604020202020204" pitchFamily="34" charset="0"/>
                        </a:rPr>
                        <a:t>All</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a:effectLst/>
                          <a:latin typeface="Arial" panose="020B0604020202020204" pitchFamily="34" charset="0"/>
                        </a:rPr>
                        <a:t>9533</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a:effectLst/>
                          <a:latin typeface="Arial" panose="020B0604020202020204" pitchFamily="34" charset="0"/>
                        </a:rPr>
                        <a:t>71196</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a:effectLst/>
                          <a:latin typeface="Arial" panose="020B0604020202020204" pitchFamily="34" charset="0"/>
                        </a:rPr>
                        <a:t>1143653</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a:effectLst/>
                          <a:latin typeface="Arial" panose="020B0604020202020204" pitchFamily="34" charset="0"/>
                        </a:rPr>
                        <a:t>1005560</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a:effectLst/>
                          <a:latin typeface="Arial" panose="020B0604020202020204" pitchFamily="34" charset="0"/>
                        </a:rPr>
                        <a:t>4299075</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tc>
                  <a:txBody>
                    <a:bodyPr/>
                    <a:lstStyle/>
                    <a:p>
                      <a:pPr algn="r" fontAlgn="b"/>
                      <a:r>
                        <a:rPr lang="en-US" sz="1600" b="0" i="0" u="none" strike="noStrike" dirty="0">
                          <a:effectLst/>
                          <a:latin typeface="Arial" panose="020B0604020202020204" pitchFamily="34" charset="0"/>
                        </a:rPr>
                        <a:t>6519484</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tcPr>
                </a:tc>
                <a:extLst>
                  <a:ext uri="{0D108BD9-81ED-4DB2-BD59-A6C34878D82A}">
                    <a16:rowId xmlns:a16="http://schemas.microsoft.com/office/drawing/2014/main" val="4128373959"/>
                  </a:ext>
                </a:extLst>
              </a:tr>
            </a:tbl>
          </a:graphicData>
        </a:graphic>
      </p:graphicFrame>
      <p:sp>
        <p:nvSpPr>
          <p:cNvPr id="36" name="Arrow: Striped Right 35">
            <a:extLst>
              <a:ext uri="{FF2B5EF4-FFF2-40B4-BE49-F238E27FC236}">
                <a16:creationId xmlns:a16="http://schemas.microsoft.com/office/drawing/2014/main" id="{434BCD27-22A9-45D9-80E8-8E5947FB9F88}"/>
              </a:ext>
            </a:extLst>
          </p:cNvPr>
          <p:cNvSpPr/>
          <p:nvPr/>
        </p:nvSpPr>
        <p:spPr>
          <a:xfrm>
            <a:off x="878145" y="3206973"/>
            <a:ext cx="337127" cy="364400"/>
          </a:xfrm>
          <a:prstGeom prst="strip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p>
        </p:txBody>
      </p:sp>
      <p:sp>
        <p:nvSpPr>
          <p:cNvPr id="37" name="Arrow: Striped Right 36">
            <a:extLst>
              <a:ext uri="{FF2B5EF4-FFF2-40B4-BE49-F238E27FC236}">
                <a16:creationId xmlns:a16="http://schemas.microsoft.com/office/drawing/2014/main" id="{5DCACD8D-85A2-4A8A-BADC-63D79CC63C44}"/>
              </a:ext>
            </a:extLst>
          </p:cNvPr>
          <p:cNvSpPr/>
          <p:nvPr/>
        </p:nvSpPr>
        <p:spPr>
          <a:xfrm>
            <a:off x="2631549" y="4989092"/>
            <a:ext cx="337127" cy="320478"/>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a:t>
            </a:r>
          </a:p>
        </p:txBody>
      </p:sp>
      <p:sp>
        <p:nvSpPr>
          <p:cNvPr id="38" name="Arrow: Striped Right 37">
            <a:extLst>
              <a:ext uri="{FF2B5EF4-FFF2-40B4-BE49-F238E27FC236}">
                <a16:creationId xmlns:a16="http://schemas.microsoft.com/office/drawing/2014/main" id="{6A701E7B-CD2A-4BFB-845C-ABD8CE054CDF}"/>
              </a:ext>
            </a:extLst>
          </p:cNvPr>
          <p:cNvSpPr/>
          <p:nvPr/>
        </p:nvSpPr>
        <p:spPr>
          <a:xfrm>
            <a:off x="565280" y="3479148"/>
            <a:ext cx="337127" cy="364400"/>
          </a:xfrm>
          <a:prstGeom prst="strip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p>
        </p:txBody>
      </p:sp>
      <p:sp>
        <p:nvSpPr>
          <p:cNvPr id="39" name="Arrow: Striped Right 38">
            <a:extLst>
              <a:ext uri="{FF2B5EF4-FFF2-40B4-BE49-F238E27FC236}">
                <a16:creationId xmlns:a16="http://schemas.microsoft.com/office/drawing/2014/main" id="{401422E5-7C4F-4504-913E-5DE4BA300C7A}"/>
              </a:ext>
            </a:extLst>
          </p:cNvPr>
          <p:cNvSpPr/>
          <p:nvPr/>
        </p:nvSpPr>
        <p:spPr>
          <a:xfrm>
            <a:off x="880417" y="3974464"/>
            <a:ext cx="337127" cy="364400"/>
          </a:xfrm>
          <a:prstGeom prst="strip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p>
        </p:txBody>
      </p:sp>
      <p:sp>
        <p:nvSpPr>
          <p:cNvPr id="40" name="Arrow: Striped Right 39">
            <a:extLst>
              <a:ext uri="{FF2B5EF4-FFF2-40B4-BE49-F238E27FC236}">
                <a16:creationId xmlns:a16="http://schemas.microsoft.com/office/drawing/2014/main" id="{4B42FC13-286F-46B1-B17D-E48EDAE4E590}"/>
              </a:ext>
            </a:extLst>
          </p:cNvPr>
          <p:cNvSpPr/>
          <p:nvPr/>
        </p:nvSpPr>
        <p:spPr>
          <a:xfrm>
            <a:off x="9050500" y="3708333"/>
            <a:ext cx="337127" cy="364400"/>
          </a:xfrm>
          <a:prstGeom prst="striped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a:t>
            </a:r>
          </a:p>
        </p:txBody>
      </p:sp>
      <p:sp>
        <p:nvSpPr>
          <p:cNvPr id="41" name="Arrow: Striped Right 40">
            <a:extLst>
              <a:ext uri="{FF2B5EF4-FFF2-40B4-BE49-F238E27FC236}">
                <a16:creationId xmlns:a16="http://schemas.microsoft.com/office/drawing/2014/main" id="{E16530E9-1270-40AB-8221-CA47A79BD749}"/>
              </a:ext>
            </a:extLst>
          </p:cNvPr>
          <p:cNvSpPr/>
          <p:nvPr/>
        </p:nvSpPr>
        <p:spPr>
          <a:xfrm>
            <a:off x="5409638" y="4716692"/>
            <a:ext cx="337127" cy="364400"/>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4</a:t>
            </a:r>
          </a:p>
        </p:txBody>
      </p:sp>
      <p:sp>
        <p:nvSpPr>
          <p:cNvPr id="42" name="Arrow: Striped Right 41">
            <a:extLst>
              <a:ext uri="{FF2B5EF4-FFF2-40B4-BE49-F238E27FC236}">
                <a16:creationId xmlns:a16="http://schemas.microsoft.com/office/drawing/2014/main" id="{D3816696-2932-4CB2-B440-CAC5E1ED346E}"/>
              </a:ext>
            </a:extLst>
          </p:cNvPr>
          <p:cNvSpPr/>
          <p:nvPr/>
        </p:nvSpPr>
        <p:spPr>
          <a:xfrm>
            <a:off x="5072512" y="4466384"/>
            <a:ext cx="337127" cy="364400"/>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4</a:t>
            </a:r>
          </a:p>
        </p:txBody>
      </p:sp>
      <p:sp>
        <p:nvSpPr>
          <p:cNvPr id="43" name="Arrow: Striped Right 42">
            <a:extLst>
              <a:ext uri="{FF2B5EF4-FFF2-40B4-BE49-F238E27FC236}">
                <a16:creationId xmlns:a16="http://schemas.microsoft.com/office/drawing/2014/main" id="{4AA07CBD-403C-45AD-A6F2-B8EB030B4DFA}"/>
              </a:ext>
            </a:extLst>
          </p:cNvPr>
          <p:cNvSpPr/>
          <p:nvPr/>
        </p:nvSpPr>
        <p:spPr>
          <a:xfrm>
            <a:off x="5409639" y="4216076"/>
            <a:ext cx="337127" cy="364400"/>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4</a:t>
            </a:r>
          </a:p>
        </p:txBody>
      </p:sp>
      <p:sp>
        <p:nvSpPr>
          <p:cNvPr id="44" name="Arrow: Striped Right 43">
            <a:extLst>
              <a:ext uri="{FF2B5EF4-FFF2-40B4-BE49-F238E27FC236}">
                <a16:creationId xmlns:a16="http://schemas.microsoft.com/office/drawing/2014/main" id="{48496BFB-F6C7-4F54-AC8A-C80B030773E3}"/>
              </a:ext>
            </a:extLst>
          </p:cNvPr>
          <p:cNvSpPr/>
          <p:nvPr/>
        </p:nvSpPr>
        <p:spPr>
          <a:xfrm>
            <a:off x="7358014" y="4945170"/>
            <a:ext cx="337127" cy="364400"/>
          </a:xfrm>
          <a:prstGeom prst="strip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5</a:t>
            </a:r>
          </a:p>
        </p:txBody>
      </p:sp>
      <p:sp>
        <p:nvSpPr>
          <p:cNvPr id="14" name="Rectangle 13">
            <a:extLst>
              <a:ext uri="{FF2B5EF4-FFF2-40B4-BE49-F238E27FC236}">
                <a16:creationId xmlns:a16="http://schemas.microsoft.com/office/drawing/2014/main" id="{99486033-9553-4144-B75C-C40CCE15CACA}"/>
              </a:ext>
            </a:extLst>
          </p:cNvPr>
          <p:cNvSpPr/>
          <p:nvPr/>
        </p:nvSpPr>
        <p:spPr>
          <a:xfrm>
            <a:off x="5782100" y="6047027"/>
            <a:ext cx="4381461"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Expansion of intuition based on magnitudes.</a:t>
            </a:r>
          </a:p>
        </p:txBody>
      </p:sp>
    </p:spTree>
    <p:extLst>
      <p:ext uri="{BB962C8B-B14F-4D97-AF65-F5344CB8AC3E}">
        <p14:creationId xmlns:p14="http://schemas.microsoft.com/office/powerpoint/2010/main" val="1442653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C3A4-04C8-4763-B6BB-718258FF2838}"/>
              </a:ext>
            </a:extLst>
          </p:cNvPr>
          <p:cNvSpPr>
            <a:spLocks noGrp="1"/>
          </p:cNvSpPr>
          <p:nvPr>
            <p:ph type="title"/>
          </p:nvPr>
        </p:nvSpPr>
        <p:spPr>
          <a:xfrm>
            <a:off x="609600" y="1588"/>
            <a:ext cx="10972800" cy="939800"/>
          </a:xfrm>
        </p:spPr>
        <p:txBody>
          <a:bodyPr/>
          <a:lstStyle/>
          <a:p>
            <a:r>
              <a:rPr lang="en-US" dirty="0"/>
              <a:t>Product Family: Meta Data Indicators</a:t>
            </a:r>
          </a:p>
        </p:txBody>
      </p:sp>
      <mc:AlternateContent xmlns:mc="http://schemas.openxmlformats.org/markup-compatibility/2006">
        <mc:Choice xmlns:a14="http://schemas.microsoft.com/office/drawing/2010/main" Requires="a14">
          <p:sp>
            <p:nvSpPr>
              <p:cNvPr id="17" name="Content Placeholder 3">
                <a:extLst>
                  <a:ext uri="{FF2B5EF4-FFF2-40B4-BE49-F238E27FC236}">
                    <a16:creationId xmlns:a16="http://schemas.microsoft.com/office/drawing/2014/main" id="{A407ECF9-9376-41B4-8454-FBCE5F1B78B9}"/>
                  </a:ext>
                </a:extLst>
              </p:cNvPr>
              <p:cNvSpPr txBox="1">
                <a:spLocks/>
              </p:cNvSpPr>
              <p:nvPr/>
            </p:nvSpPr>
            <p:spPr bwMode="auto">
              <a:xfrm>
                <a:off x="395785" y="810986"/>
                <a:ext cx="11186615" cy="20991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Speculations of meta data</a:t>
                </a:r>
              </a:p>
              <a:p>
                <a:pPr>
                  <a:buFont typeface="+mj-lt"/>
                  <a:buAutoNum type="alphaLcPeriod"/>
                </a:pPr>
                <a:r>
                  <a:rPr lang="en-US" sz="1600" dirty="0"/>
                  <a:t>Low root cause time could indicate strong expert engineering sources for other programs to learn from.</a:t>
                </a:r>
              </a:p>
              <a:p>
                <a:pPr>
                  <a:buFont typeface="+mj-lt"/>
                  <a:buAutoNum type="alphaLcPeriod"/>
                </a:pPr>
                <a:r>
                  <a:rPr lang="en-US" sz="1600" dirty="0"/>
                  <a:t>Meta data samples of products during development could indicate how to align engineer ratio across concurrent products</a:t>
                </a:r>
              </a:p>
              <a:p>
                <a:pPr lvl="1"/>
                <a:r>
                  <a:rPr lang="en-US" sz="1600" dirty="0"/>
                  <a:t>I.E., if experts are fixing bugs faster than the validation resources then test development could be a bottleneck</a:t>
                </a:r>
              </a:p>
              <a:p>
                <a:pPr>
                  <a:buFont typeface="+mj-lt"/>
                  <a:buAutoNum type="alphaLcPeriod"/>
                </a:pPr>
                <a:r>
                  <a:rPr lang="en-US" sz="1600" dirty="0"/>
                  <a:t>Most of the developer’s time is spent root causing faults </a:t>
                </a:r>
                <a14:m>
                  <m:oMath xmlns:m="http://schemas.openxmlformats.org/officeDocument/2006/math">
                    <m:d>
                      <m:dPr>
                        <m:ctrlPr>
                          <a:rPr lang="en-US" sz="1600" b="0" i="1" u="none" strike="noStrike" dirty="0" smtClean="0">
                            <a:effectLst/>
                            <a:latin typeface="Cambria Math" panose="02040503050406030204" pitchFamily="18" charset="0"/>
                          </a:rPr>
                        </m:ctrlPr>
                      </m:dPr>
                      <m:e>
                        <m:r>
                          <a:rPr lang="en-US" sz="1600" b="0" i="1" u="none" strike="noStrike" dirty="0" smtClean="0">
                            <a:effectLst/>
                            <a:latin typeface="Cambria Math" panose="02040503050406030204" pitchFamily="18" charset="0"/>
                          </a:rPr>
                          <m:t>17.87%+16.97%∗2</m:t>
                        </m:r>
                      </m:e>
                    </m:d>
                    <m:r>
                      <a:rPr lang="en-US" sz="1600"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𝟖𝟏</m:t>
                    </m:r>
                    <m:r>
                      <a:rPr lang="en-US" sz="1600" b="1" i="1" dirty="0" smtClean="0">
                        <a:latin typeface="Cambria Math" panose="02040503050406030204" pitchFamily="18" charset="0"/>
                        <a:ea typeface="Cambria Math" panose="02040503050406030204" pitchFamily="18" charset="0"/>
                      </a:rPr>
                      <m:t>%</m:t>
                    </m:r>
                  </m:oMath>
                </a14:m>
                <a:endParaRPr lang="en-US" sz="1600" b="1" dirty="0"/>
              </a:p>
              <a:p>
                <a:pPr>
                  <a:buFont typeface="+mj-lt"/>
                  <a:buAutoNum type="alphaLcPeriod"/>
                </a:pPr>
                <a:r>
                  <a:rPr lang="en-US" sz="1600" i="0" dirty="0">
                    <a:latin typeface="+mj-lt"/>
                  </a:rPr>
                  <a:t>High </a:t>
                </a:r>
                <a:r>
                  <a:rPr lang="en-US" sz="1600" dirty="0">
                    <a:latin typeface="+mj-lt"/>
                  </a:rPr>
                  <a:t>v</a:t>
                </a:r>
                <a:r>
                  <a:rPr lang="en-US" sz="1600" b="0" i="0" dirty="0">
                    <a:latin typeface="+mj-lt"/>
                  </a:rPr>
                  <a:t>alidation time may indicate engineers need to sync more often </a:t>
                </a:r>
                <a14:m>
                  <m:oMath xmlns:m="http://schemas.openxmlformats.org/officeDocument/2006/math">
                    <m:r>
                      <a:rPr lang="en-US" sz="1600" b="1" i="1">
                        <a:latin typeface="Cambria Math" panose="02040503050406030204" pitchFamily="18" charset="0"/>
                      </a:rPr>
                      <m:t>&gt;</m:t>
                    </m:r>
                    <m:r>
                      <a:rPr lang="en-US" sz="1600" b="1" i="1">
                        <a:latin typeface="Cambria Math" panose="02040503050406030204" pitchFamily="18" charset="0"/>
                      </a:rPr>
                      <m:t>𝟑𝟕</m:t>
                    </m:r>
                    <m:r>
                      <a:rPr lang="en-US" sz="1600" b="1" i="1">
                        <a:latin typeface="Cambria Math" panose="02040503050406030204" pitchFamily="18" charset="0"/>
                      </a:rPr>
                      <m:t>.</m:t>
                    </m:r>
                    <m:r>
                      <a:rPr lang="en-US" sz="1600" b="1" i="1">
                        <a:latin typeface="Cambria Math" panose="02040503050406030204" pitchFamily="18" charset="0"/>
                      </a:rPr>
                      <m:t>𝟗𝟒</m:t>
                    </m:r>
                    <m:r>
                      <a:rPr lang="en-US" sz="1600" b="1" i="1">
                        <a:latin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40.97</m:t>
                        </m:r>
                        <m:r>
                          <a:rPr lang="en-US" sz="1600" b="0" i="1" smtClean="0">
                            <a:latin typeface="Cambria Math" panose="02040503050406030204" pitchFamily="18" charset="0"/>
                          </a:rPr>
                          <m:t>%</m:t>
                        </m:r>
                        <m:r>
                          <a:rPr lang="en-US" sz="1600" i="1">
                            <a:latin typeface="Cambria Math" panose="02040503050406030204" pitchFamily="18" charset="0"/>
                          </a:rPr>
                          <m:t>+34.91</m:t>
                        </m:r>
                        <m:r>
                          <a:rPr lang="en-US" sz="1600" b="0" i="1" smtClean="0">
                            <a:latin typeface="Cambria Math" panose="02040503050406030204" pitchFamily="18" charset="0"/>
                          </a:rPr>
                          <m:t>%</m:t>
                        </m:r>
                      </m:num>
                      <m:den>
                        <m:r>
                          <a:rPr lang="en-US" sz="1600" i="1">
                            <a:latin typeface="Cambria Math" panose="02040503050406030204" pitchFamily="18" charset="0"/>
                          </a:rPr>
                          <m:t>2</m:t>
                        </m:r>
                      </m:den>
                    </m:f>
                  </m:oMath>
                </a14:m>
                <a:endParaRPr lang="en-US" sz="1600" dirty="0"/>
              </a:p>
            </p:txBody>
          </p:sp>
        </mc:Choice>
        <mc:Fallback>
          <p:sp>
            <p:nvSpPr>
              <p:cNvPr id="17" name="Content Placeholder 3">
                <a:extLst>
                  <a:ext uri="{FF2B5EF4-FFF2-40B4-BE49-F238E27FC236}">
                    <a16:creationId xmlns:a16="http://schemas.microsoft.com/office/drawing/2014/main" id="{A407ECF9-9376-41B4-8454-FBCE5F1B78B9}"/>
                  </a:ext>
                </a:extLst>
              </p:cNvPr>
              <p:cNvSpPr txBox="1">
                <a:spLocks noRot="1" noChangeAspect="1" noMove="1" noResize="1" noEditPoints="1" noAdjustHandles="1" noChangeArrowheads="1" noChangeShapeType="1" noTextEdit="1"/>
              </p:cNvSpPr>
              <p:nvPr/>
            </p:nvSpPr>
            <p:spPr bwMode="auto">
              <a:xfrm>
                <a:off x="395785" y="810986"/>
                <a:ext cx="11186615" cy="2099128"/>
              </a:xfrm>
              <a:prstGeom prst="rect">
                <a:avLst/>
              </a:prstGeom>
              <a:blipFill>
                <a:blip r:embed="rId2"/>
                <a:stretch>
                  <a:fillRect l="-490" t="-1453"/>
                </a:stretch>
              </a:blipFill>
              <a:ln w="9525">
                <a:noFill/>
                <a:miter lim="800000"/>
                <a:headEnd/>
                <a:tailEnd/>
              </a:ln>
            </p:spPr>
            <p:txBody>
              <a:bodyPr/>
              <a:lstStyle/>
              <a:p>
                <a:r>
                  <a:rPr lang="en-US">
                    <a:noFill/>
                  </a:rPr>
                  <a:t> </a:t>
                </a:r>
              </a:p>
            </p:txBody>
          </p:sp>
        </mc:Fallback>
      </mc:AlternateContent>
      <p:graphicFrame>
        <p:nvGraphicFramePr>
          <p:cNvPr id="19" name="Table 18">
            <a:extLst>
              <a:ext uri="{FF2B5EF4-FFF2-40B4-BE49-F238E27FC236}">
                <a16:creationId xmlns:a16="http://schemas.microsoft.com/office/drawing/2014/main" id="{7412CB65-BCA3-4D6F-B1EC-B4F0DD049B36}"/>
              </a:ext>
            </a:extLst>
          </p:cNvPr>
          <p:cNvGraphicFramePr>
            <a:graphicFrameLocks noGrp="1"/>
          </p:cNvGraphicFramePr>
          <p:nvPr>
            <p:extLst>
              <p:ext uri="{D42A27DB-BD31-4B8C-83A1-F6EECF244321}">
                <p14:modId xmlns:p14="http://schemas.microsoft.com/office/powerpoint/2010/main" val="283648698"/>
              </p:ext>
            </p:extLst>
          </p:nvPr>
        </p:nvGraphicFramePr>
        <p:xfrm>
          <a:off x="1485900" y="2910114"/>
          <a:ext cx="9220200" cy="3136900"/>
        </p:xfrm>
        <a:graphic>
          <a:graphicData uri="http://schemas.openxmlformats.org/drawingml/2006/table">
            <a:tbl>
              <a:tblPr/>
              <a:tblGrid>
                <a:gridCol w="1879600">
                  <a:extLst>
                    <a:ext uri="{9D8B030D-6E8A-4147-A177-3AD203B41FA5}">
                      <a16:colId xmlns:a16="http://schemas.microsoft.com/office/drawing/2014/main" val="1207396939"/>
                    </a:ext>
                  </a:extLst>
                </a:gridCol>
                <a:gridCol w="1168400">
                  <a:extLst>
                    <a:ext uri="{9D8B030D-6E8A-4147-A177-3AD203B41FA5}">
                      <a16:colId xmlns:a16="http://schemas.microsoft.com/office/drawing/2014/main" val="2950068133"/>
                    </a:ext>
                  </a:extLst>
                </a:gridCol>
                <a:gridCol w="1168400">
                  <a:extLst>
                    <a:ext uri="{9D8B030D-6E8A-4147-A177-3AD203B41FA5}">
                      <a16:colId xmlns:a16="http://schemas.microsoft.com/office/drawing/2014/main" val="3254850411"/>
                    </a:ext>
                  </a:extLst>
                </a:gridCol>
                <a:gridCol w="1460500">
                  <a:extLst>
                    <a:ext uri="{9D8B030D-6E8A-4147-A177-3AD203B41FA5}">
                      <a16:colId xmlns:a16="http://schemas.microsoft.com/office/drawing/2014/main" val="3139097206"/>
                    </a:ext>
                  </a:extLst>
                </a:gridCol>
                <a:gridCol w="1892300">
                  <a:extLst>
                    <a:ext uri="{9D8B030D-6E8A-4147-A177-3AD203B41FA5}">
                      <a16:colId xmlns:a16="http://schemas.microsoft.com/office/drawing/2014/main" val="3515265732"/>
                    </a:ext>
                  </a:extLst>
                </a:gridCol>
                <a:gridCol w="1651000">
                  <a:extLst>
                    <a:ext uri="{9D8B030D-6E8A-4147-A177-3AD203B41FA5}">
                      <a16:colId xmlns:a16="http://schemas.microsoft.com/office/drawing/2014/main" val="633659987"/>
                    </a:ext>
                  </a:extLst>
                </a:gridCol>
              </a:tblGrid>
              <a:tr h="165100">
                <a:tc>
                  <a:txBody>
                    <a:bodyPr/>
                    <a:lstStyle/>
                    <a:p>
                      <a:pPr algn="ctr" fontAlgn="b"/>
                      <a:r>
                        <a:rPr lang="en-US" sz="1000" b="1" i="0" u="none" strike="noStrike">
                          <a:effectLst/>
                          <a:latin typeface="Arial" panose="020B0604020202020204" pitchFamily="34" charset="0"/>
                        </a:rPr>
                        <a:t>High Level Label</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000" b="1" i="0" u="none" strike="noStrike">
                          <a:effectLst/>
                          <a:latin typeface="Arial" panose="020B0604020202020204" pitchFamily="34" charset="0"/>
                        </a:rPr>
                        <a:t> </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000" b="1" i="0" u="none" strike="noStrike">
                          <a:effectLst/>
                          <a:latin typeface="Arial" panose="020B0604020202020204" pitchFamily="34" charset="0"/>
                        </a:rPr>
                        <a:t>Discover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000" b="1" i="0" u="none" strike="noStrike">
                          <a:effectLst/>
                          <a:latin typeface="Arial" panose="020B0604020202020204" pitchFamily="34" charset="0"/>
                        </a:rPr>
                        <a:t>Root Cause</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000" b="1" i="0" u="none" strike="noStrike">
                          <a:effectLst/>
                          <a:latin typeface="Arial" panose="020B0604020202020204" pitchFamily="34" charset="0"/>
                        </a:rPr>
                        <a:t>Root Cause to Fix</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000" b="1" i="0" u="none" strike="noStrike">
                          <a:effectLst/>
                          <a:latin typeface="Arial" panose="020B0604020202020204" pitchFamily="34" charset="0"/>
                        </a:rPr>
                        <a:t>Fix Verified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62321622"/>
                  </a:ext>
                </a:extLst>
              </a:tr>
              <a:tr h="165100">
                <a:tc>
                  <a:txBody>
                    <a:bodyPr/>
                    <a:lstStyle/>
                    <a:p>
                      <a:pPr algn="ctr" fontAlgn="b"/>
                      <a:r>
                        <a:rPr lang="en-US" sz="1000" b="1" i="0" u="none" strike="noStrike">
                          <a:effectLst/>
                          <a:latin typeface="Arial" panose="020B0604020202020204" pitchFamily="34" charset="0"/>
                        </a:rPr>
                        <a:t>Program</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000" b="1" i="0" u="none" strike="noStrike">
                          <a:effectLst/>
                          <a:latin typeface="Arial" panose="020B0604020202020204" pitchFamily="34" charset="0"/>
                        </a:rPr>
                        <a:t>Faults</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l-GR" sz="1000" b="1" i="0" u="none" strike="noStrike">
                          <a:effectLst/>
                          <a:latin typeface="Arial" panose="020B0604020202020204" pitchFamily="34" charset="0"/>
                        </a:rPr>
                        <a:t>Σ </a:t>
                      </a:r>
                      <a:r>
                        <a:rPr lang="en-US" sz="1000" b="1" i="0" u="none" strike="noStrike">
                          <a:effectLst/>
                          <a:latin typeface="Arial" panose="020B0604020202020204" pitchFamily="34" charset="0"/>
                        </a:rPr>
                        <a:t>Open to Pending</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000" b="1" i="0" u="none" strike="noStrike">
                          <a:effectLst/>
                          <a:latin typeface="Arial" panose="020B0604020202020204" pitchFamily="34" charset="0"/>
                        </a:rPr>
                        <a:t>Σ Open to In Progress</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l-GR" sz="1000" b="1" i="0" u="none" strike="noStrike">
                          <a:effectLst/>
                          <a:latin typeface="Arial" panose="020B0604020202020204" pitchFamily="34" charset="0"/>
                        </a:rPr>
                        <a:t>Σ </a:t>
                      </a:r>
                      <a:r>
                        <a:rPr lang="en-US" sz="1000" b="1" i="0" u="none" strike="noStrike">
                          <a:effectLst/>
                          <a:latin typeface="Arial" panose="020B0604020202020204" pitchFamily="34" charset="0"/>
                        </a:rPr>
                        <a:t>InProgress to Implemented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l-GR" sz="1000" b="1" i="0" u="none" strike="noStrike">
                          <a:effectLst/>
                          <a:latin typeface="Arial" panose="020B0604020202020204" pitchFamily="34" charset="0"/>
                        </a:rPr>
                        <a:t>Σ </a:t>
                      </a:r>
                      <a:r>
                        <a:rPr lang="en-US" sz="1000" b="1" i="0" u="none" strike="noStrike">
                          <a:effectLst/>
                          <a:latin typeface="Arial" panose="020B0604020202020204" pitchFamily="34" charset="0"/>
                        </a:rPr>
                        <a:t>Implemented to Closed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667675160"/>
                  </a:ext>
                </a:extLst>
              </a:tr>
              <a:tr h="165100">
                <a:tc>
                  <a:txBody>
                    <a:bodyPr/>
                    <a:lstStyle/>
                    <a:p>
                      <a:pPr algn="ctr" fontAlgn="b"/>
                      <a:r>
                        <a:rPr lang="en-US" sz="1000" b="1" i="0" u="none" strike="noStrike">
                          <a:solidFill>
                            <a:srgbClr val="2A6099"/>
                          </a:solidFill>
                          <a:effectLst/>
                          <a:latin typeface="Arial" panose="020B0604020202020204" pitchFamily="34" charset="0"/>
                        </a:rPr>
                        <a:t>TV</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10.50%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A8A72"/>
                    </a:solidFill>
                  </a:tcPr>
                </a:tc>
                <a:tc>
                  <a:txBody>
                    <a:bodyPr/>
                    <a:lstStyle/>
                    <a:p>
                      <a:pPr algn="r" fontAlgn="b"/>
                      <a:r>
                        <a:rPr lang="en-US" sz="1000" b="0" i="0" u="none" strike="noStrike">
                          <a:effectLst/>
                          <a:latin typeface="Arial" panose="020B0604020202020204" pitchFamily="34" charset="0"/>
                        </a:rPr>
                        <a:t>0.00%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000" b="0" i="0" u="none" strike="noStrike">
                          <a:effectLst/>
                          <a:latin typeface="Arial" panose="020B0604020202020204" pitchFamily="34" charset="0"/>
                        </a:rPr>
                        <a:t>0.00%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000" b="0" i="0" u="none" strike="noStrike">
                          <a:effectLst/>
                          <a:latin typeface="Arial" panose="020B0604020202020204" pitchFamily="34" charset="0"/>
                        </a:rPr>
                        <a:t>0.01%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000" b="0" i="0" u="none" strike="noStrike">
                          <a:effectLst/>
                          <a:latin typeface="Arial" panose="020B0604020202020204" pitchFamily="34" charset="0"/>
                        </a:rPr>
                        <a:t>99.99%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extLst>
                  <a:ext uri="{0D108BD9-81ED-4DB2-BD59-A6C34878D82A}">
                    <a16:rowId xmlns:a16="http://schemas.microsoft.com/office/drawing/2014/main" val="263009118"/>
                  </a:ext>
                </a:extLst>
              </a:tr>
              <a:tr h="165100">
                <a:tc>
                  <a:txBody>
                    <a:bodyPr/>
                    <a:lstStyle/>
                    <a:p>
                      <a:pPr algn="ctr" fontAlgn="b"/>
                      <a:r>
                        <a:rPr lang="en-US" sz="1000" b="1" i="0" u="none" strike="noStrike">
                          <a:solidFill>
                            <a:srgbClr val="2A6099"/>
                          </a:solidFill>
                          <a:effectLst/>
                          <a:latin typeface="Arial" panose="020B0604020202020204" pitchFamily="34" charset="0"/>
                        </a:rPr>
                        <a:t>FD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5.77%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000" b="0" i="0" u="none" strike="noStrike">
                          <a:effectLst/>
                          <a:latin typeface="Arial" panose="020B0604020202020204" pitchFamily="34" charset="0"/>
                        </a:rPr>
                        <a:t>0.00%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000" b="0" i="0" u="none" strike="noStrike">
                          <a:effectLst/>
                          <a:latin typeface="Arial" panose="020B0604020202020204" pitchFamily="34" charset="0"/>
                        </a:rPr>
                        <a:t>0.16%</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4BE7B"/>
                    </a:solidFill>
                  </a:tcPr>
                </a:tc>
                <a:tc>
                  <a:txBody>
                    <a:bodyPr/>
                    <a:lstStyle/>
                    <a:p>
                      <a:pPr algn="r" fontAlgn="b"/>
                      <a:r>
                        <a:rPr lang="en-US" sz="1000" b="0" i="0" u="none" strike="noStrike">
                          <a:effectLst/>
                          <a:latin typeface="Arial" panose="020B0604020202020204" pitchFamily="34" charset="0"/>
                        </a:rPr>
                        <a:t>5.04%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7C87D"/>
                    </a:solidFill>
                  </a:tcPr>
                </a:tc>
                <a:tc>
                  <a:txBody>
                    <a:bodyPr/>
                    <a:lstStyle/>
                    <a:p>
                      <a:pPr algn="r" fontAlgn="b"/>
                      <a:r>
                        <a:rPr lang="en-US" sz="1000" b="0" i="0" u="none" strike="noStrike">
                          <a:effectLst/>
                          <a:latin typeface="Arial" panose="020B0604020202020204" pitchFamily="34" charset="0"/>
                        </a:rPr>
                        <a:t>94.80%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97A6F"/>
                    </a:solidFill>
                  </a:tcPr>
                </a:tc>
                <a:extLst>
                  <a:ext uri="{0D108BD9-81ED-4DB2-BD59-A6C34878D82A}">
                    <a16:rowId xmlns:a16="http://schemas.microsoft.com/office/drawing/2014/main" val="1793466096"/>
                  </a:ext>
                </a:extLst>
              </a:tr>
              <a:tr h="165100">
                <a:tc>
                  <a:txBody>
                    <a:bodyPr/>
                    <a:lstStyle/>
                    <a:p>
                      <a:pPr algn="ctr" fontAlgn="b"/>
                      <a:r>
                        <a:rPr lang="en-US" sz="1000" b="1" i="0" u="none" strike="noStrike">
                          <a:solidFill>
                            <a:srgbClr val="2A6099"/>
                          </a:solidFill>
                          <a:effectLst/>
                          <a:latin typeface="Arial" panose="020B0604020202020204" pitchFamily="34" charset="0"/>
                        </a:rPr>
                        <a:t>PDR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10.51%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000" b="0" i="0" u="none" strike="noStrike">
                          <a:effectLst/>
                          <a:latin typeface="Arial" panose="020B0604020202020204" pitchFamily="34" charset="0"/>
                        </a:rPr>
                        <a:t>0.04%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76C37C"/>
                    </a:solidFill>
                  </a:tcPr>
                </a:tc>
                <a:tc>
                  <a:txBody>
                    <a:bodyPr/>
                    <a:lstStyle/>
                    <a:p>
                      <a:pPr algn="r" fontAlgn="b"/>
                      <a:r>
                        <a:rPr lang="en-US" sz="1000" b="0" i="0" u="none" strike="noStrike">
                          <a:effectLst/>
                          <a:latin typeface="Arial" panose="020B0604020202020204" pitchFamily="34" charset="0"/>
                        </a:rPr>
                        <a:t>0.08%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000" b="0" i="0" u="none" strike="noStrike">
                          <a:effectLst/>
                          <a:latin typeface="Arial" panose="020B0604020202020204" pitchFamily="34" charset="0"/>
                        </a:rPr>
                        <a:t>4.49%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3C77C"/>
                    </a:solidFill>
                  </a:tcPr>
                </a:tc>
                <a:tc>
                  <a:txBody>
                    <a:bodyPr/>
                    <a:lstStyle/>
                    <a:p>
                      <a:pPr algn="r" fontAlgn="b"/>
                      <a:r>
                        <a:rPr lang="en-US" sz="1000" b="0" i="0" u="none" strike="noStrike">
                          <a:effectLst/>
                          <a:latin typeface="Arial" panose="020B0604020202020204" pitchFamily="34" charset="0"/>
                        </a:rPr>
                        <a:t>95.40%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9786E"/>
                    </a:solidFill>
                  </a:tcPr>
                </a:tc>
                <a:extLst>
                  <a:ext uri="{0D108BD9-81ED-4DB2-BD59-A6C34878D82A}">
                    <a16:rowId xmlns:a16="http://schemas.microsoft.com/office/drawing/2014/main" val="3402663524"/>
                  </a:ext>
                </a:extLst>
              </a:tr>
              <a:tr h="165100">
                <a:tc>
                  <a:txBody>
                    <a:bodyPr/>
                    <a:lstStyle/>
                    <a:p>
                      <a:pPr algn="ctr" fontAlgn="b"/>
                      <a:r>
                        <a:rPr lang="en-US" sz="1000" b="1" i="0" u="none" strike="noStrike">
                          <a:solidFill>
                            <a:srgbClr val="2A6099"/>
                          </a:solidFill>
                          <a:effectLst/>
                          <a:latin typeface="Arial" panose="020B0604020202020204" pitchFamily="34" charset="0"/>
                        </a:rPr>
                        <a:t>DV</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10.51%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000" b="0" i="0" u="none" strike="noStrike">
                          <a:effectLst/>
                          <a:latin typeface="Arial" panose="020B0604020202020204" pitchFamily="34" charset="0"/>
                        </a:rPr>
                        <a:t>0.00%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tc>
                  <a:txBody>
                    <a:bodyPr/>
                    <a:lstStyle/>
                    <a:p>
                      <a:pPr algn="r" fontAlgn="b"/>
                      <a:r>
                        <a:rPr lang="en-US" sz="1000" b="0" i="0" u="none" strike="noStrike">
                          <a:effectLst/>
                          <a:latin typeface="Arial" panose="020B0604020202020204" pitchFamily="34" charset="0"/>
                        </a:rPr>
                        <a:t>1.51%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FC17B"/>
                    </a:solidFill>
                  </a:tcPr>
                </a:tc>
                <a:tc>
                  <a:txBody>
                    <a:bodyPr/>
                    <a:lstStyle/>
                    <a:p>
                      <a:pPr algn="r" fontAlgn="b"/>
                      <a:r>
                        <a:rPr lang="en-US" sz="1000" b="0" i="0" u="none" strike="noStrike">
                          <a:effectLst/>
                          <a:latin typeface="Arial" panose="020B0604020202020204" pitchFamily="34" charset="0"/>
                        </a:rPr>
                        <a:t>38.17%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000" b="0" i="0" u="none" strike="noStrike">
                          <a:effectLst/>
                          <a:latin typeface="Arial" panose="020B0604020202020204" pitchFamily="34" charset="0"/>
                        </a:rPr>
                        <a:t>60.32%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B84"/>
                    </a:solidFill>
                  </a:tcPr>
                </a:tc>
                <a:extLst>
                  <a:ext uri="{0D108BD9-81ED-4DB2-BD59-A6C34878D82A}">
                    <a16:rowId xmlns:a16="http://schemas.microsoft.com/office/drawing/2014/main" val="4222689049"/>
                  </a:ext>
                </a:extLst>
              </a:tr>
              <a:tr h="165100">
                <a:tc>
                  <a:txBody>
                    <a:bodyPr/>
                    <a:lstStyle/>
                    <a:p>
                      <a:pPr algn="ctr" fontAlgn="b"/>
                      <a:r>
                        <a:rPr lang="en-US" sz="1000" b="1" i="0" u="none" strike="noStrike">
                          <a:solidFill>
                            <a:srgbClr val="2A6099"/>
                          </a:solidFill>
                          <a:effectLst/>
                          <a:latin typeface="Arial" panose="020B0604020202020204" pitchFamily="34" charset="0"/>
                        </a:rPr>
                        <a:t>CD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10.47%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B84"/>
                    </a:solidFill>
                  </a:tcPr>
                </a:tc>
                <a:tc>
                  <a:txBody>
                    <a:bodyPr/>
                    <a:lstStyle/>
                    <a:p>
                      <a:pPr algn="r" fontAlgn="b"/>
                      <a:r>
                        <a:rPr lang="en-US" sz="1000" b="0" i="0" u="none" strike="noStrike">
                          <a:effectLst/>
                          <a:latin typeface="Arial" panose="020B0604020202020204" pitchFamily="34" charset="0"/>
                        </a:rPr>
                        <a:t>0.78%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DF82"/>
                    </a:solidFill>
                  </a:tcPr>
                </a:tc>
                <a:tc>
                  <a:txBody>
                    <a:bodyPr/>
                    <a:lstStyle/>
                    <a:p>
                      <a:pPr algn="r" fontAlgn="b"/>
                      <a:r>
                        <a:rPr lang="en-US" sz="1000" b="0" i="0" u="none" strike="noStrike">
                          <a:effectLst/>
                          <a:latin typeface="Arial" panose="020B0604020202020204" pitchFamily="34" charset="0"/>
                        </a:rPr>
                        <a:t>23.31%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D480"/>
                    </a:solidFill>
                  </a:tcPr>
                </a:tc>
                <a:tc>
                  <a:txBody>
                    <a:bodyPr/>
                    <a:lstStyle/>
                    <a:p>
                      <a:pPr algn="r" fontAlgn="b"/>
                      <a:r>
                        <a:rPr lang="en-US" sz="1000" b="0" i="0" u="none" strike="noStrike">
                          <a:effectLst/>
                          <a:latin typeface="Arial" panose="020B0604020202020204" pitchFamily="34" charset="0"/>
                        </a:rPr>
                        <a:t>9.48%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7D17E"/>
                    </a:solidFill>
                  </a:tcPr>
                </a:tc>
                <a:tc>
                  <a:txBody>
                    <a:bodyPr/>
                    <a:lstStyle/>
                    <a:p>
                      <a:pPr algn="r" fontAlgn="b"/>
                      <a:r>
                        <a:rPr lang="en-US" sz="1000" b="0" i="0" u="none" strike="noStrike">
                          <a:effectLst/>
                          <a:latin typeface="Arial" panose="020B0604020202020204" pitchFamily="34" charset="0"/>
                        </a:rPr>
                        <a:t>66.43%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D781"/>
                    </a:solidFill>
                  </a:tcPr>
                </a:tc>
                <a:extLst>
                  <a:ext uri="{0D108BD9-81ED-4DB2-BD59-A6C34878D82A}">
                    <a16:rowId xmlns:a16="http://schemas.microsoft.com/office/drawing/2014/main" val="1293226123"/>
                  </a:ext>
                </a:extLst>
              </a:tr>
              <a:tr h="165100">
                <a:tc>
                  <a:txBody>
                    <a:bodyPr/>
                    <a:lstStyle/>
                    <a:p>
                      <a:pPr algn="ctr" fontAlgn="b"/>
                      <a:r>
                        <a:rPr lang="en-US" sz="1000" b="1" i="0" u="none" strike="noStrike">
                          <a:solidFill>
                            <a:srgbClr val="2A6099"/>
                          </a:solidFill>
                          <a:effectLst/>
                          <a:latin typeface="Arial" panose="020B0604020202020204" pitchFamily="34" charset="0"/>
                        </a:rPr>
                        <a:t>YV</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10.46%</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EA83"/>
                    </a:solidFill>
                  </a:tcPr>
                </a:tc>
                <a:tc>
                  <a:txBody>
                    <a:bodyPr/>
                    <a:lstStyle/>
                    <a:p>
                      <a:pPr algn="r" fontAlgn="b"/>
                      <a:r>
                        <a:rPr lang="en-US" sz="1000" b="0" i="0" u="none" strike="noStrike">
                          <a:effectLst/>
                          <a:latin typeface="Arial" panose="020B0604020202020204" pitchFamily="34" charset="0"/>
                        </a:rPr>
                        <a:t>5.41%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000" b="0" i="0" u="none" strike="noStrike">
                          <a:effectLst/>
                          <a:latin typeface="Arial" panose="020B0604020202020204" pitchFamily="34" charset="0"/>
                        </a:rPr>
                        <a:t>35.04%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9975"/>
                    </a:solidFill>
                  </a:tcPr>
                </a:tc>
                <a:tc>
                  <a:txBody>
                    <a:bodyPr/>
                    <a:lstStyle/>
                    <a:p>
                      <a:pPr algn="r" fontAlgn="b"/>
                      <a:r>
                        <a:rPr lang="en-US" sz="1000" b="0" i="0" u="none" strike="noStrike">
                          <a:effectLst/>
                          <a:latin typeface="Arial" panose="020B0604020202020204" pitchFamily="34" charset="0"/>
                        </a:rPr>
                        <a:t>16.92%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DE182"/>
                    </a:solidFill>
                  </a:tcPr>
                </a:tc>
                <a:tc>
                  <a:txBody>
                    <a:bodyPr/>
                    <a:lstStyle/>
                    <a:p>
                      <a:pPr algn="r" fontAlgn="b"/>
                      <a:r>
                        <a:rPr lang="en-US" sz="1000" b="0" i="0" u="none" strike="noStrike">
                          <a:effectLst/>
                          <a:latin typeface="Arial" panose="020B0604020202020204" pitchFamily="34" charset="0"/>
                        </a:rPr>
                        <a:t>42.63%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CD37F"/>
                    </a:solidFill>
                  </a:tcPr>
                </a:tc>
                <a:extLst>
                  <a:ext uri="{0D108BD9-81ED-4DB2-BD59-A6C34878D82A}">
                    <a16:rowId xmlns:a16="http://schemas.microsoft.com/office/drawing/2014/main" val="1151835374"/>
                  </a:ext>
                </a:extLst>
              </a:tr>
              <a:tr h="165100">
                <a:tc>
                  <a:txBody>
                    <a:bodyPr/>
                    <a:lstStyle/>
                    <a:p>
                      <a:pPr algn="ctr" fontAlgn="b"/>
                      <a:r>
                        <a:rPr lang="en-US" sz="1000" b="1" i="0" u="none" strike="noStrike">
                          <a:solidFill>
                            <a:srgbClr val="2A6099"/>
                          </a:solidFill>
                          <a:effectLst/>
                          <a:latin typeface="Arial" panose="020B0604020202020204" pitchFamily="34" charset="0"/>
                        </a:rPr>
                        <a:t>CDR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10.47%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B84"/>
                    </a:solidFill>
                  </a:tcPr>
                </a:tc>
                <a:tc>
                  <a:txBody>
                    <a:bodyPr/>
                    <a:lstStyle/>
                    <a:p>
                      <a:pPr algn="r" fontAlgn="b"/>
                      <a:r>
                        <a:rPr lang="en-US" sz="1000" b="0" i="0" u="none" strike="noStrike">
                          <a:effectLst/>
                          <a:latin typeface="Arial" panose="020B0604020202020204" pitchFamily="34" charset="0"/>
                        </a:rPr>
                        <a:t>1.20%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D580"/>
                    </a:solidFill>
                  </a:tcPr>
                </a:tc>
                <a:tc>
                  <a:txBody>
                    <a:bodyPr/>
                    <a:lstStyle/>
                    <a:p>
                      <a:pPr algn="r" fontAlgn="b"/>
                      <a:r>
                        <a:rPr lang="en-US" sz="1000" b="0" i="0" u="none" strike="noStrike">
                          <a:effectLst/>
                          <a:latin typeface="Arial" panose="020B0604020202020204" pitchFamily="34" charset="0"/>
                        </a:rPr>
                        <a:t>44.43%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8696B"/>
                    </a:solidFill>
                  </a:tcPr>
                </a:tc>
                <a:tc>
                  <a:txBody>
                    <a:bodyPr/>
                    <a:lstStyle/>
                    <a:p>
                      <a:pPr algn="r" fontAlgn="b"/>
                      <a:r>
                        <a:rPr lang="en-US" sz="1000" b="0" i="0" u="none" strike="noStrike">
                          <a:effectLst/>
                          <a:latin typeface="Arial" panose="020B0604020202020204" pitchFamily="34" charset="0"/>
                        </a:rPr>
                        <a:t>27.21%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DBF7C"/>
                    </a:solidFill>
                  </a:tcPr>
                </a:tc>
                <a:tc>
                  <a:txBody>
                    <a:bodyPr/>
                    <a:lstStyle/>
                    <a:p>
                      <a:pPr algn="r" fontAlgn="b"/>
                      <a:r>
                        <a:rPr lang="en-US" sz="1000" b="0" i="0" u="none" strike="noStrike">
                          <a:effectLst/>
                          <a:latin typeface="Arial" panose="020B0604020202020204" pitchFamily="34" charset="0"/>
                        </a:rPr>
                        <a:t>27.15%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extLst>
                  <a:ext uri="{0D108BD9-81ED-4DB2-BD59-A6C34878D82A}">
                    <a16:rowId xmlns:a16="http://schemas.microsoft.com/office/drawing/2014/main" val="2384535057"/>
                  </a:ext>
                </a:extLst>
              </a:tr>
              <a:tr h="165100">
                <a:tc>
                  <a:txBody>
                    <a:bodyPr/>
                    <a:lstStyle/>
                    <a:p>
                      <a:pPr algn="ctr" fontAlgn="b"/>
                      <a:r>
                        <a:rPr lang="en-US" sz="1000" b="1" i="0" u="none" strike="noStrike">
                          <a:solidFill>
                            <a:srgbClr val="2A6099"/>
                          </a:solidFill>
                          <a:effectLst/>
                          <a:latin typeface="Arial" panose="020B0604020202020204" pitchFamily="34" charset="0"/>
                        </a:rPr>
                        <a:t>YVR</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10.49%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AA78"/>
                    </a:solidFill>
                  </a:tcPr>
                </a:tc>
                <a:tc>
                  <a:txBody>
                    <a:bodyPr/>
                    <a:lstStyle/>
                    <a:p>
                      <a:pPr algn="r" fontAlgn="b"/>
                      <a:r>
                        <a:rPr lang="en-US" sz="1000" b="0" i="0" u="none" strike="noStrike">
                          <a:effectLst/>
                          <a:latin typeface="Arial" panose="020B0604020202020204" pitchFamily="34" charset="0"/>
                        </a:rPr>
                        <a:t>2.37%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DB77A"/>
                    </a:solidFill>
                  </a:tcPr>
                </a:tc>
                <a:tc>
                  <a:txBody>
                    <a:bodyPr/>
                    <a:lstStyle/>
                    <a:p>
                      <a:pPr algn="r" fontAlgn="b"/>
                      <a:r>
                        <a:rPr lang="en-US" sz="1000" b="0" i="0" u="none" strike="noStrike">
                          <a:effectLst/>
                          <a:latin typeface="Arial" panose="020B0604020202020204" pitchFamily="34" charset="0"/>
                        </a:rPr>
                        <a:t>26.91%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DC17C"/>
                    </a:solidFill>
                  </a:tcPr>
                </a:tc>
                <a:tc>
                  <a:txBody>
                    <a:bodyPr/>
                    <a:lstStyle/>
                    <a:p>
                      <a:pPr algn="r" fontAlgn="b"/>
                      <a:r>
                        <a:rPr lang="en-US" sz="1000" b="0" i="0" u="none" strike="noStrike">
                          <a:effectLst/>
                          <a:latin typeface="Arial" panose="020B0604020202020204" pitchFamily="34" charset="0"/>
                        </a:rPr>
                        <a:t>29.75%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AB78"/>
                    </a:solidFill>
                  </a:tcPr>
                </a:tc>
                <a:tc>
                  <a:txBody>
                    <a:bodyPr/>
                    <a:lstStyle/>
                    <a:p>
                      <a:pPr algn="r" fontAlgn="b"/>
                      <a:r>
                        <a:rPr lang="en-US" sz="1000" b="0" i="0" u="none" strike="noStrike">
                          <a:effectLst/>
                          <a:latin typeface="Arial" panose="020B0604020202020204" pitchFamily="34" charset="0"/>
                        </a:rPr>
                        <a:t>40.97%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4D07E"/>
                    </a:solidFill>
                  </a:tcPr>
                </a:tc>
                <a:extLst>
                  <a:ext uri="{0D108BD9-81ED-4DB2-BD59-A6C34878D82A}">
                    <a16:rowId xmlns:a16="http://schemas.microsoft.com/office/drawing/2014/main" val="2663758964"/>
                  </a:ext>
                </a:extLst>
              </a:tr>
              <a:tr h="165100">
                <a:tc>
                  <a:txBody>
                    <a:bodyPr/>
                    <a:lstStyle/>
                    <a:p>
                      <a:pPr algn="ctr" fontAlgn="b"/>
                      <a:r>
                        <a:rPr lang="en-US" sz="1000" b="1" i="0" u="none" strike="noStrike">
                          <a:solidFill>
                            <a:srgbClr val="2A6099"/>
                          </a:solidFill>
                          <a:effectLst/>
                          <a:latin typeface="Arial" panose="020B0604020202020204" pitchFamily="34" charset="0"/>
                        </a:rPr>
                        <a:t>GD</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10.42%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DEA83"/>
                    </a:solidFill>
                  </a:tcPr>
                </a:tc>
                <a:tc>
                  <a:txBody>
                    <a:bodyPr/>
                    <a:lstStyle/>
                    <a:p>
                      <a:pPr algn="r" fontAlgn="b"/>
                      <a:r>
                        <a:rPr lang="en-US" sz="1000" b="0" i="0" u="none" strike="noStrike">
                          <a:effectLst/>
                          <a:latin typeface="Arial" panose="020B0604020202020204" pitchFamily="34" charset="0"/>
                        </a:rPr>
                        <a:t>0.25%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282"/>
                    </a:solidFill>
                  </a:tcPr>
                </a:tc>
                <a:tc>
                  <a:txBody>
                    <a:bodyPr/>
                    <a:lstStyle/>
                    <a:p>
                      <a:pPr algn="r" fontAlgn="b"/>
                      <a:r>
                        <a:rPr lang="en-US" sz="1000" b="0" i="0" u="none" strike="noStrike">
                          <a:effectLst/>
                          <a:latin typeface="Arial" panose="020B0604020202020204" pitchFamily="34" charset="0"/>
                        </a:rPr>
                        <a:t>13.74%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6DF81"/>
                    </a:solidFill>
                  </a:tcPr>
                </a:tc>
                <a:tc>
                  <a:txBody>
                    <a:bodyPr/>
                    <a:lstStyle/>
                    <a:p>
                      <a:pPr algn="r" fontAlgn="b"/>
                      <a:r>
                        <a:rPr lang="en-US" sz="1000" b="0" i="0" u="none" strike="noStrike">
                          <a:effectLst/>
                          <a:latin typeface="Arial" panose="020B0604020202020204" pitchFamily="34" charset="0"/>
                        </a:rPr>
                        <a:t>26.08%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C87E"/>
                    </a:solidFill>
                  </a:tcPr>
                </a:tc>
                <a:tc>
                  <a:txBody>
                    <a:bodyPr/>
                    <a:lstStyle/>
                    <a:p>
                      <a:pPr algn="r" fontAlgn="b"/>
                      <a:r>
                        <a:rPr lang="en-US" sz="1000" b="0" i="0" u="none" strike="noStrike">
                          <a:effectLst/>
                          <a:latin typeface="Arial" panose="020B0604020202020204" pitchFamily="34" charset="0"/>
                        </a:rPr>
                        <a:t>59.93%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EA83"/>
                    </a:solidFill>
                  </a:tcPr>
                </a:tc>
                <a:extLst>
                  <a:ext uri="{0D108BD9-81ED-4DB2-BD59-A6C34878D82A}">
                    <a16:rowId xmlns:a16="http://schemas.microsoft.com/office/drawing/2014/main" val="464711813"/>
                  </a:ext>
                </a:extLst>
              </a:tr>
              <a:tr h="165100">
                <a:tc>
                  <a:txBody>
                    <a:bodyPr/>
                    <a:lstStyle/>
                    <a:p>
                      <a:pPr algn="ctr" fontAlgn="b"/>
                      <a:r>
                        <a:rPr lang="en-US" sz="1000" b="1" i="0" u="none" strike="noStrike">
                          <a:solidFill>
                            <a:srgbClr val="2A6099"/>
                          </a:solidFill>
                          <a:effectLst/>
                          <a:latin typeface="Arial" panose="020B0604020202020204" pitchFamily="34" charset="0"/>
                        </a:rPr>
                        <a:t>ADP</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10.41%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CEA83"/>
                    </a:solidFill>
                  </a:tcPr>
                </a:tc>
                <a:tc>
                  <a:txBody>
                    <a:bodyPr/>
                    <a:lstStyle/>
                    <a:p>
                      <a:pPr algn="r" fontAlgn="b"/>
                      <a:r>
                        <a:rPr lang="en-US" sz="1000" b="0" i="0" u="none" strike="noStrike">
                          <a:effectLst/>
                          <a:latin typeface="Arial" panose="020B0604020202020204" pitchFamily="34" charset="0"/>
                        </a:rPr>
                        <a:t>0.36%</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A84"/>
                    </a:solidFill>
                  </a:tcPr>
                </a:tc>
                <a:tc>
                  <a:txBody>
                    <a:bodyPr/>
                    <a:lstStyle/>
                    <a:p>
                      <a:pPr algn="r" fontAlgn="b"/>
                      <a:r>
                        <a:rPr lang="en-US" sz="1000" b="0" i="0" u="none" strike="noStrike">
                          <a:effectLst/>
                          <a:latin typeface="Arial" panose="020B0604020202020204" pitchFamily="34" charset="0"/>
                        </a:rPr>
                        <a:t>33.53%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A076"/>
                    </a:solidFill>
                  </a:tcPr>
                </a:tc>
                <a:tc>
                  <a:txBody>
                    <a:bodyPr/>
                    <a:lstStyle/>
                    <a:p>
                      <a:pPr algn="r" fontAlgn="b"/>
                      <a:r>
                        <a:rPr lang="en-US" sz="1000" b="0" i="0" u="none" strike="noStrike">
                          <a:effectLst/>
                          <a:latin typeface="Arial" panose="020B0604020202020204" pitchFamily="34" charset="0"/>
                        </a:rPr>
                        <a:t>31.20%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BA076"/>
                    </a:solidFill>
                  </a:tcPr>
                </a:tc>
                <a:tc>
                  <a:txBody>
                    <a:bodyPr/>
                    <a:lstStyle/>
                    <a:p>
                      <a:pPr algn="r" fontAlgn="b"/>
                      <a:r>
                        <a:rPr lang="en-US" sz="1000" b="0" i="0" u="none" strike="noStrike">
                          <a:effectLst/>
                          <a:latin typeface="Arial" panose="020B0604020202020204" pitchFamily="34" charset="0"/>
                        </a:rPr>
                        <a:t>34.91%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87C87D"/>
                    </a:solidFill>
                  </a:tcPr>
                </a:tc>
                <a:extLst>
                  <a:ext uri="{0D108BD9-81ED-4DB2-BD59-A6C34878D82A}">
                    <a16:rowId xmlns:a16="http://schemas.microsoft.com/office/drawing/2014/main" val="3348991768"/>
                  </a:ext>
                </a:extLst>
              </a:tr>
              <a:tr h="165100">
                <a:tc>
                  <a:txBody>
                    <a:bodyPr/>
                    <a:lstStyle/>
                    <a:p>
                      <a:pPr algn="ctr" fontAlgn="b"/>
                      <a:r>
                        <a:rPr lang="en-US" sz="1000" b="1" i="0" u="none" strike="noStrike">
                          <a:effectLst/>
                          <a:latin typeface="Arial" panose="020B0604020202020204" pitchFamily="34" charset="0"/>
                        </a:rPr>
                        <a:t>All</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0.15%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1.09%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17.54%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15.42%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US" sz="1000" b="0" i="0" u="none" strike="noStrike">
                          <a:effectLst/>
                          <a:latin typeface="Arial" panose="020B0604020202020204" pitchFamily="34" charset="0"/>
                        </a:rPr>
                        <a:t>65.94%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035626834"/>
                  </a:ext>
                </a:extLst>
              </a:tr>
              <a:tr h="165100">
                <a:tc>
                  <a:txBody>
                    <a:bodyPr/>
                    <a:lstStyle/>
                    <a:p>
                      <a:pPr algn="ctr" fontAlgn="b"/>
                      <a:r>
                        <a:rPr lang="en-US" sz="1000" b="1" i="0" u="none" strike="noStrike">
                          <a:effectLst/>
                          <a:latin typeface="Arial" panose="020B0604020202020204" pitchFamily="34" charset="0"/>
                        </a:rPr>
                        <a:t>Average</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10.00%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1.04%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17.87%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18.84%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62.25%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extLst>
                  <a:ext uri="{0D108BD9-81ED-4DB2-BD59-A6C34878D82A}">
                    <a16:rowId xmlns:a16="http://schemas.microsoft.com/office/drawing/2014/main" val="2812150618"/>
                  </a:ext>
                </a:extLst>
              </a:tr>
              <a:tr h="165100">
                <a:tc>
                  <a:txBody>
                    <a:bodyPr/>
                    <a:lstStyle/>
                    <a:p>
                      <a:pPr algn="ctr" fontAlgn="b"/>
                      <a:r>
                        <a:rPr lang="en-US" sz="1000" b="1" i="0" u="none" strike="noStrike">
                          <a:effectLst/>
                          <a:latin typeface="Arial" panose="020B0604020202020204" pitchFamily="34" charset="0"/>
                        </a:rPr>
                        <a:t>Standard Deviation</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1.49%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1.71%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16.97%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13.38%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26.72%</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extLst>
                  <a:ext uri="{0D108BD9-81ED-4DB2-BD59-A6C34878D82A}">
                    <a16:rowId xmlns:a16="http://schemas.microsoft.com/office/drawing/2014/main" val="1744656349"/>
                  </a:ext>
                </a:extLst>
              </a:tr>
              <a:tr h="165100">
                <a:tc>
                  <a:txBody>
                    <a:bodyPr/>
                    <a:lstStyle/>
                    <a:p>
                      <a:pPr algn="ctr" fontAlgn="b"/>
                      <a:r>
                        <a:rPr lang="en-US" sz="1000" b="1" i="0" u="none" strike="noStrike">
                          <a:effectLst/>
                          <a:latin typeface="Arial" panose="020B0604020202020204" pitchFamily="34" charset="0"/>
                        </a:rPr>
                        <a:t>Minimum</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5.77%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0.04%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0.08%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0.01%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27.15%</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extLst>
                  <a:ext uri="{0D108BD9-81ED-4DB2-BD59-A6C34878D82A}">
                    <a16:rowId xmlns:a16="http://schemas.microsoft.com/office/drawing/2014/main" val="307808499"/>
                  </a:ext>
                </a:extLst>
              </a:tr>
              <a:tr h="165100">
                <a:tc>
                  <a:txBody>
                    <a:bodyPr/>
                    <a:lstStyle/>
                    <a:p>
                      <a:pPr algn="ctr" fontAlgn="b"/>
                      <a:r>
                        <a:rPr lang="en-US" sz="1000" b="1" i="0" u="none" strike="noStrike">
                          <a:effectLst/>
                          <a:latin typeface="Arial" panose="020B0604020202020204" pitchFamily="34" charset="0"/>
                        </a:rPr>
                        <a:t>Maximum</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10.51%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5.41%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44.43%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38.17%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99.99%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extLst>
                  <a:ext uri="{0D108BD9-81ED-4DB2-BD59-A6C34878D82A}">
                    <a16:rowId xmlns:a16="http://schemas.microsoft.com/office/drawing/2014/main" val="4062323774"/>
                  </a:ext>
                </a:extLst>
              </a:tr>
              <a:tr h="165100">
                <a:tc>
                  <a:txBody>
                    <a:bodyPr/>
                    <a:lstStyle/>
                    <a:p>
                      <a:pPr algn="ctr" fontAlgn="b"/>
                      <a:r>
                        <a:rPr lang="en-US" sz="1000" b="1" i="0" u="none" strike="noStrike">
                          <a:effectLst/>
                          <a:latin typeface="Arial" panose="020B0604020202020204" pitchFamily="34" charset="0"/>
                        </a:rPr>
                        <a:t>Top 3 Average</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10.51%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3.00%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37.67%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33.04%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dirty="0">
                          <a:effectLst/>
                          <a:latin typeface="Arial" panose="020B0604020202020204" pitchFamily="34" charset="0"/>
                        </a:rPr>
                        <a:t>96.73%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extLst>
                  <a:ext uri="{0D108BD9-81ED-4DB2-BD59-A6C34878D82A}">
                    <a16:rowId xmlns:a16="http://schemas.microsoft.com/office/drawing/2014/main" val="1587899571"/>
                  </a:ext>
                </a:extLst>
              </a:tr>
              <a:tr h="165100">
                <a:tc>
                  <a:txBody>
                    <a:bodyPr/>
                    <a:lstStyle/>
                    <a:p>
                      <a:pPr algn="ctr" fontAlgn="b"/>
                      <a:r>
                        <a:rPr lang="en-US" sz="1000" b="1" i="0" u="none" strike="noStrike">
                          <a:effectLst/>
                          <a:latin typeface="Arial" panose="020B0604020202020204" pitchFamily="34" charset="0"/>
                        </a:rPr>
                        <a:t>Top 1-STD or Sigma Average</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10.51%</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3.00%</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37.67%</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a:effectLst/>
                          <a:latin typeface="Arial" panose="020B0604020202020204" pitchFamily="34" charset="0"/>
                        </a:rPr>
                        <a:t>33.04%</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tc>
                  <a:txBody>
                    <a:bodyPr/>
                    <a:lstStyle/>
                    <a:p>
                      <a:pPr algn="r" fontAlgn="b"/>
                      <a:r>
                        <a:rPr lang="en-US" sz="1000" b="0" i="0" u="none" strike="noStrike" dirty="0">
                          <a:effectLst/>
                          <a:latin typeface="Arial" panose="020B0604020202020204" pitchFamily="34" charset="0"/>
                        </a:rPr>
                        <a:t>47.48%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FD095"/>
                    </a:solidFill>
                  </a:tcPr>
                </a:tc>
                <a:extLst>
                  <a:ext uri="{0D108BD9-81ED-4DB2-BD59-A6C34878D82A}">
                    <a16:rowId xmlns:a16="http://schemas.microsoft.com/office/drawing/2014/main" val="2413025976"/>
                  </a:ext>
                </a:extLst>
              </a:tr>
            </a:tbl>
          </a:graphicData>
        </a:graphic>
      </p:graphicFrame>
      <p:sp>
        <p:nvSpPr>
          <p:cNvPr id="5" name="Rectangle 4">
            <a:extLst>
              <a:ext uri="{FF2B5EF4-FFF2-40B4-BE49-F238E27FC236}">
                <a16:creationId xmlns:a16="http://schemas.microsoft.com/office/drawing/2014/main" id="{4FFE8439-F5E0-45D5-BD0B-E8A5303B203F}"/>
              </a:ext>
            </a:extLst>
          </p:cNvPr>
          <p:cNvSpPr/>
          <p:nvPr/>
        </p:nvSpPr>
        <p:spPr>
          <a:xfrm>
            <a:off x="4521959" y="6110717"/>
            <a:ext cx="5900910"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Normalization analytics to zones of developer work time.</a:t>
            </a:r>
          </a:p>
        </p:txBody>
      </p:sp>
    </p:spTree>
    <p:extLst>
      <p:ext uri="{BB962C8B-B14F-4D97-AF65-F5344CB8AC3E}">
        <p14:creationId xmlns:p14="http://schemas.microsoft.com/office/powerpoint/2010/main" val="2404214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0D87-DE67-4162-990C-60679671B950}"/>
              </a:ext>
            </a:extLst>
          </p:cNvPr>
          <p:cNvSpPr>
            <a:spLocks noGrp="1"/>
          </p:cNvSpPr>
          <p:nvPr>
            <p:ph type="ctrTitle" sz="quarter"/>
          </p:nvPr>
        </p:nvSpPr>
        <p:spPr/>
        <p:txBody>
          <a:bodyPr/>
          <a:lstStyle/>
          <a:p>
            <a:r>
              <a:rPr lang="en-US" dirty="0"/>
              <a:t>Comprehending the Scope of Flaws</a:t>
            </a:r>
            <a:br>
              <a:rPr lang="en-US" dirty="0"/>
            </a:br>
            <a:r>
              <a:rPr lang="en-US" dirty="0">
                <a:solidFill>
                  <a:schemeClr val="tx1">
                    <a:lumMod val="75000"/>
                    <a:lumOff val="25000"/>
                  </a:schemeClr>
                </a:solidFill>
              </a:rPr>
              <a:t>NASA case study application</a:t>
            </a:r>
            <a:br>
              <a:rPr lang="en-US" dirty="0"/>
            </a:br>
            <a:r>
              <a:rPr lang="en-US" sz="1400" dirty="0">
                <a:solidFill>
                  <a:schemeClr val="tx1"/>
                </a:solidFill>
              </a:rPr>
              <a:t>*If precise meta data exists, we can apply the NPSG model to the seen faults.</a:t>
            </a:r>
            <a:endParaRPr lang="en-US" dirty="0">
              <a:solidFill>
                <a:schemeClr val="tx1"/>
              </a:solidFill>
            </a:endParaRPr>
          </a:p>
        </p:txBody>
      </p:sp>
    </p:spTree>
    <p:extLst>
      <p:ext uri="{BB962C8B-B14F-4D97-AF65-F5344CB8AC3E}">
        <p14:creationId xmlns:p14="http://schemas.microsoft.com/office/powerpoint/2010/main" val="18459180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37CF-B86B-4D3E-B576-9AD2621B5007}"/>
              </a:ext>
            </a:extLst>
          </p:cNvPr>
          <p:cNvSpPr>
            <a:spLocks noGrp="1"/>
          </p:cNvSpPr>
          <p:nvPr>
            <p:ph type="title"/>
          </p:nvPr>
        </p:nvSpPr>
        <p:spPr>
          <a:xfrm>
            <a:off x="480589" y="348260"/>
            <a:ext cx="11010816" cy="695218"/>
          </a:xfrm>
        </p:spPr>
        <p:txBody>
          <a:bodyPr/>
          <a:lstStyle/>
          <a:p>
            <a:r>
              <a:rPr lang="en-US" dirty="0"/>
              <a:t>Business Unit: Intel to NASA Model Translation</a:t>
            </a:r>
          </a:p>
        </p:txBody>
      </p:sp>
      <p:sp>
        <p:nvSpPr>
          <p:cNvPr id="3" name="Rectangle 2">
            <a:extLst>
              <a:ext uri="{FF2B5EF4-FFF2-40B4-BE49-F238E27FC236}">
                <a16:creationId xmlns:a16="http://schemas.microsoft.com/office/drawing/2014/main" id="{21C0F0B4-5535-4F9C-9EB8-5CE79B96A4EB}"/>
              </a:ext>
            </a:extLst>
          </p:cNvPr>
          <p:cNvSpPr/>
          <p:nvPr/>
        </p:nvSpPr>
        <p:spPr>
          <a:xfrm>
            <a:off x="2415642" y="1733126"/>
            <a:ext cx="3423920" cy="471924"/>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Architecture</a:t>
            </a:r>
          </a:p>
        </p:txBody>
      </p:sp>
      <p:sp>
        <p:nvSpPr>
          <p:cNvPr id="5" name="Rectangle 4">
            <a:extLst>
              <a:ext uri="{FF2B5EF4-FFF2-40B4-BE49-F238E27FC236}">
                <a16:creationId xmlns:a16="http://schemas.microsoft.com/office/drawing/2014/main" id="{447F88ED-129E-498C-88FF-F5BEA08E4E30}"/>
              </a:ext>
            </a:extLst>
          </p:cNvPr>
          <p:cNvSpPr/>
          <p:nvPr/>
        </p:nvSpPr>
        <p:spPr>
          <a:xfrm>
            <a:off x="2408211" y="2865622"/>
            <a:ext cx="3423920" cy="1210588"/>
          </a:xfrm>
          <a:prstGeom prst="rect">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Development</a:t>
            </a:r>
          </a:p>
          <a:p>
            <a:pPr marL="0" marR="0" indent="0" algn="ctr" defTabSz="825500" rtl="0" fontAlgn="auto" latinLnBrk="0" hangingPunct="0">
              <a:lnSpc>
                <a:spcPct val="100000"/>
              </a:lnSpc>
              <a:spcBef>
                <a:spcPts val="0"/>
              </a:spcBef>
              <a:spcAft>
                <a:spcPts val="0"/>
              </a:spcAft>
              <a:buClrTx/>
              <a:buSzTx/>
              <a:buFontTx/>
              <a:buNone/>
              <a:tabLst/>
            </a:pPr>
            <a:r>
              <a:rPr lang="en-US" dirty="0">
                <a:solidFill>
                  <a:srgbClr val="FFFFFF"/>
                </a:solidFill>
                <a:latin typeface="Helvetica Neue Medium"/>
                <a:ea typeface="Helvetica Neue Medium"/>
                <a:cs typeface="Helvetica Neue Medium"/>
                <a:sym typeface="Helvetica Neue Medium"/>
              </a:rPr>
              <a:t>Test</a:t>
            </a:r>
          </a:p>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Debug</a:t>
            </a:r>
          </a:p>
        </p:txBody>
      </p:sp>
      <p:sp>
        <p:nvSpPr>
          <p:cNvPr id="6" name="Rectangle 5">
            <a:extLst>
              <a:ext uri="{FF2B5EF4-FFF2-40B4-BE49-F238E27FC236}">
                <a16:creationId xmlns:a16="http://schemas.microsoft.com/office/drawing/2014/main" id="{2D405A79-BB77-48AD-9B15-F15988074263}"/>
              </a:ext>
            </a:extLst>
          </p:cNvPr>
          <p:cNvSpPr/>
          <p:nvPr/>
        </p:nvSpPr>
        <p:spPr>
          <a:xfrm>
            <a:off x="2399205" y="2316332"/>
            <a:ext cx="3423920" cy="471924"/>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Product Definition</a:t>
            </a:r>
          </a:p>
        </p:txBody>
      </p:sp>
      <p:sp>
        <p:nvSpPr>
          <p:cNvPr id="7" name="Rectangle 6">
            <a:extLst>
              <a:ext uri="{FF2B5EF4-FFF2-40B4-BE49-F238E27FC236}">
                <a16:creationId xmlns:a16="http://schemas.microsoft.com/office/drawing/2014/main" id="{4BE1B13D-3DA3-4704-98CD-6E8675FB162F}"/>
              </a:ext>
            </a:extLst>
          </p:cNvPr>
          <p:cNvSpPr/>
          <p:nvPr/>
        </p:nvSpPr>
        <p:spPr>
          <a:xfrm>
            <a:off x="2415642" y="1183836"/>
            <a:ext cx="3423920" cy="471924"/>
          </a:xfrm>
          <a:prstGeom prst="rect">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Planning</a:t>
            </a:r>
          </a:p>
        </p:txBody>
      </p:sp>
      <p:sp>
        <p:nvSpPr>
          <p:cNvPr id="8" name="Rectangle 7">
            <a:extLst>
              <a:ext uri="{FF2B5EF4-FFF2-40B4-BE49-F238E27FC236}">
                <a16:creationId xmlns:a16="http://schemas.microsoft.com/office/drawing/2014/main" id="{A0CA2EFA-2E68-4D97-BFF0-25AA0FAD2408}"/>
              </a:ext>
            </a:extLst>
          </p:cNvPr>
          <p:cNvSpPr/>
          <p:nvPr/>
        </p:nvSpPr>
        <p:spPr>
          <a:xfrm>
            <a:off x="2382769" y="4160064"/>
            <a:ext cx="3423920" cy="471924"/>
          </a:xfrm>
          <a:prstGeom prst="rect">
            <a:avLst/>
          </a:prstGeom>
          <a:solidFill>
            <a:srgbClr val="FF9900"/>
          </a:solidFill>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Qualification</a:t>
            </a:r>
          </a:p>
        </p:txBody>
      </p:sp>
      <p:sp>
        <p:nvSpPr>
          <p:cNvPr id="9" name="Rectangle 8">
            <a:extLst>
              <a:ext uri="{FF2B5EF4-FFF2-40B4-BE49-F238E27FC236}">
                <a16:creationId xmlns:a16="http://schemas.microsoft.com/office/drawing/2014/main" id="{AD265CAB-6A5D-4148-823E-86664488D319}"/>
              </a:ext>
            </a:extLst>
          </p:cNvPr>
          <p:cNvSpPr/>
          <p:nvPr/>
        </p:nvSpPr>
        <p:spPr>
          <a:xfrm>
            <a:off x="2408211" y="4715843"/>
            <a:ext cx="3423920" cy="471924"/>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Release</a:t>
            </a:r>
          </a:p>
        </p:txBody>
      </p:sp>
      <p:sp>
        <p:nvSpPr>
          <p:cNvPr id="10" name="Arrow: Down 9">
            <a:extLst>
              <a:ext uri="{FF2B5EF4-FFF2-40B4-BE49-F238E27FC236}">
                <a16:creationId xmlns:a16="http://schemas.microsoft.com/office/drawing/2014/main" id="{610AC454-83D1-4CC8-A9E8-8316811BF7F0}"/>
              </a:ext>
            </a:extLst>
          </p:cNvPr>
          <p:cNvSpPr/>
          <p:nvPr/>
        </p:nvSpPr>
        <p:spPr>
          <a:xfrm>
            <a:off x="1595136" y="1166364"/>
            <a:ext cx="692324" cy="4897515"/>
          </a:xfrm>
          <a:prstGeom prst="downArrow">
            <a:avLst/>
          </a:prstGeom>
          <a:gradFill>
            <a:gsLst>
              <a:gs pos="0">
                <a:schemeClr val="accent4">
                  <a:lumMod val="75000"/>
                </a:schemeClr>
              </a:gs>
              <a:gs pos="31000">
                <a:srgbClr val="0070C0"/>
              </a:gs>
              <a:gs pos="16000">
                <a:schemeClr val="tx2"/>
              </a:gs>
              <a:gs pos="46000">
                <a:schemeClr val="accent3">
                  <a:lumMod val="60000"/>
                  <a:lumOff val="40000"/>
                </a:schemeClr>
              </a:gs>
              <a:gs pos="62000">
                <a:srgbClr val="FF9900"/>
              </a:gs>
              <a:gs pos="80000">
                <a:srgbClr val="FF0000"/>
              </a:gs>
              <a:gs pos="100000">
                <a:srgbClr val="C00000"/>
              </a:gs>
            </a:gsLst>
            <a:lin ang="54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 name="Graphic 11" descr="Dollar">
            <a:extLst>
              <a:ext uri="{FF2B5EF4-FFF2-40B4-BE49-F238E27FC236}">
                <a16:creationId xmlns:a16="http://schemas.microsoft.com/office/drawing/2014/main" id="{643AE68C-9349-49C9-AF64-D0AF703317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9759" y="1084512"/>
            <a:ext cx="335288" cy="335288"/>
          </a:xfrm>
          <a:prstGeom prst="rect">
            <a:avLst/>
          </a:prstGeom>
        </p:spPr>
      </p:pic>
      <p:pic>
        <p:nvPicPr>
          <p:cNvPr id="13" name="Graphic 12" descr="Dollar">
            <a:extLst>
              <a:ext uri="{FF2B5EF4-FFF2-40B4-BE49-F238E27FC236}">
                <a16:creationId xmlns:a16="http://schemas.microsoft.com/office/drawing/2014/main" id="{909CDCDA-95B8-4F91-8887-6D170A8A1C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611" y="4875149"/>
            <a:ext cx="981814" cy="981814"/>
          </a:xfrm>
          <a:prstGeom prst="rect">
            <a:avLst/>
          </a:prstGeom>
        </p:spPr>
      </p:pic>
      <p:sp>
        <p:nvSpPr>
          <p:cNvPr id="14" name="Rectangle 13">
            <a:extLst>
              <a:ext uri="{FF2B5EF4-FFF2-40B4-BE49-F238E27FC236}">
                <a16:creationId xmlns:a16="http://schemas.microsoft.com/office/drawing/2014/main" id="{62458B20-2419-47F1-B244-1436A61D19A7}"/>
              </a:ext>
            </a:extLst>
          </p:cNvPr>
          <p:cNvSpPr/>
          <p:nvPr/>
        </p:nvSpPr>
        <p:spPr>
          <a:xfrm>
            <a:off x="2399205" y="5294425"/>
            <a:ext cx="3423920" cy="471924"/>
          </a:xfrm>
          <a:prstGeom prst="rect">
            <a:avLst/>
          </a:prstGeom>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In-Field</a:t>
            </a:r>
          </a:p>
        </p:txBody>
      </p:sp>
      <p:pic>
        <p:nvPicPr>
          <p:cNvPr id="15" name="Graphic 14" descr="Dollar">
            <a:extLst>
              <a:ext uri="{FF2B5EF4-FFF2-40B4-BE49-F238E27FC236}">
                <a16:creationId xmlns:a16="http://schemas.microsoft.com/office/drawing/2014/main" id="{3F13B93D-A207-443F-86E7-D162BBD8DA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6604" y="2349824"/>
            <a:ext cx="469825" cy="469825"/>
          </a:xfrm>
          <a:prstGeom prst="rect">
            <a:avLst/>
          </a:prstGeom>
        </p:spPr>
      </p:pic>
      <p:pic>
        <p:nvPicPr>
          <p:cNvPr id="16" name="Graphic 15" descr="Dollar">
            <a:extLst>
              <a:ext uri="{FF2B5EF4-FFF2-40B4-BE49-F238E27FC236}">
                <a16:creationId xmlns:a16="http://schemas.microsoft.com/office/drawing/2014/main" id="{60601D3D-0B3C-4F89-9B40-DB538244CE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3586" y="3976712"/>
            <a:ext cx="787633" cy="787633"/>
          </a:xfrm>
          <a:prstGeom prst="rect">
            <a:avLst/>
          </a:prstGeom>
        </p:spPr>
      </p:pic>
      <p:sp>
        <p:nvSpPr>
          <p:cNvPr id="18" name="Content Placeholder 3">
            <a:extLst>
              <a:ext uri="{FF2B5EF4-FFF2-40B4-BE49-F238E27FC236}">
                <a16:creationId xmlns:a16="http://schemas.microsoft.com/office/drawing/2014/main" id="{2291B477-7A5B-4455-8D9B-5A444E9D6F8F}"/>
              </a:ext>
            </a:extLst>
          </p:cNvPr>
          <p:cNvSpPr txBox="1">
            <a:spLocks/>
          </p:cNvSpPr>
          <p:nvPr/>
        </p:nvSpPr>
        <p:spPr>
          <a:xfrm>
            <a:off x="5261193" y="1206522"/>
            <a:ext cx="6343303" cy="5260415"/>
          </a:xfrm>
          <a:prstGeom prst="rect">
            <a:avLst/>
          </a:prstGeom>
        </p:spPr>
        <p:txBody>
          <a:bodyPr>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457200" indent="-457200" hangingPunct="1">
              <a:lnSpc>
                <a:spcPct val="150000"/>
              </a:lnSpc>
              <a:spcBef>
                <a:spcPts val="0"/>
              </a:spcBef>
              <a:buFont typeface="+mj-lt"/>
              <a:buAutoNum type="arabicPeriod"/>
            </a:pPr>
            <a:endParaRPr lang="en-US" dirty="0">
              <a:solidFill>
                <a:schemeClr val="tx1"/>
              </a:solidFill>
            </a:endParaRPr>
          </a:p>
        </p:txBody>
      </p:sp>
      <p:sp>
        <p:nvSpPr>
          <p:cNvPr id="20" name="Rectangle 19">
            <a:extLst>
              <a:ext uri="{FF2B5EF4-FFF2-40B4-BE49-F238E27FC236}">
                <a16:creationId xmlns:a16="http://schemas.microsoft.com/office/drawing/2014/main" id="{067004BF-8042-4CCD-873F-172184B67B56}"/>
              </a:ext>
            </a:extLst>
          </p:cNvPr>
          <p:cNvSpPr/>
          <p:nvPr/>
        </p:nvSpPr>
        <p:spPr>
          <a:xfrm>
            <a:off x="7300227" y="1188966"/>
            <a:ext cx="3423920" cy="933589"/>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Requirements</a:t>
            </a:r>
          </a:p>
          <a:p>
            <a:pPr marL="0" marR="0" indent="0" algn="ctr" defTabSz="825500"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Rectangle 20">
            <a:extLst>
              <a:ext uri="{FF2B5EF4-FFF2-40B4-BE49-F238E27FC236}">
                <a16:creationId xmlns:a16="http://schemas.microsoft.com/office/drawing/2014/main" id="{B06BFAD1-A717-4932-87BB-5BF08E526E35}"/>
              </a:ext>
            </a:extLst>
          </p:cNvPr>
          <p:cNvSpPr/>
          <p:nvPr/>
        </p:nvSpPr>
        <p:spPr>
          <a:xfrm>
            <a:off x="7263290" y="2722760"/>
            <a:ext cx="3423920" cy="2041585"/>
          </a:xfrm>
          <a:prstGeom prst="rect">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Build</a:t>
            </a:r>
          </a:p>
          <a:p>
            <a:pPr marL="0" marR="0" indent="0" algn="ctr" defTabSz="825500" rtl="0" fontAlgn="auto" latinLnBrk="0" hangingPunct="0">
              <a:lnSpc>
                <a:spcPct val="100000"/>
              </a:lnSpc>
              <a:spcBef>
                <a:spcPts val="0"/>
              </a:spcBef>
              <a:spcAft>
                <a:spcPts val="0"/>
              </a:spcAft>
              <a:buClrTx/>
              <a:buSzTx/>
              <a:buFontTx/>
              <a:buNone/>
              <a:tabLst/>
            </a:pPr>
            <a:r>
              <a:rPr lang="en-US" dirty="0">
                <a:solidFill>
                  <a:srgbClr val="FFFFFF"/>
                </a:solidFill>
                <a:latin typeface="Helvetica Neue Medium"/>
                <a:ea typeface="Helvetica Neue Medium"/>
                <a:cs typeface="Helvetica Neue Medium"/>
                <a:sym typeface="Helvetica Neue Medium"/>
              </a:rPr>
              <a:t>&amp; </a:t>
            </a:r>
          </a:p>
          <a:p>
            <a:pPr marL="0" marR="0" indent="0" algn="ctr" defTabSz="825500" rtl="0" fontAlgn="auto" latinLnBrk="0" hangingPunct="0">
              <a:lnSpc>
                <a:spcPct val="100000"/>
              </a:lnSpc>
              <a:spcBef>
                <a:spcPts val="0"/>
              </a:spcBef>
              <a:spcAft>
                <a:spcPts val="0"/>
              </a:spcAft>
              <a:buClrTx/>
              <a:buSzTx/>
              <a:buFontTx/>
              <a:buNone/>
              <a:tabLst/>
            </a:pPr>
            <a:r>
              <a:rPr lang="en-US" dirty="0">
                <a:solidFill>
                  <a:srgbClr val="FFFFFF"/>
                </a:solidFill>
                <a:latin typeface="Helvetica Neue Medium"/>
                <a:ea typeface="Helvetica Neue Medium"/>
                <a:cs typeface="Helvetica Neue Medium"/>
                <a:sym typeface="Helvetica Neue Medium"/>
              </a:rPr>
              <a:t>Test</a:t>
            </a:r>
          </a:p>
          <a:p>
            <a:pPr marL="0" marR="0" indent="0" algn="ctr" defTabSz="825500" rtl="0" fontAlgn="auto" latinLnBrk="0" hangingPunct="0">
              <a:lnSpc>
                <a:spcPct val="100000"/>
              </a:lnSpc>
              <a:spcBef>
                <a:spcPts val="0"/>
              </a:spcBef>
              <a:spcAft>
                <a:spcPts val="0"/>
              </a:spcAft>
              <a:buClrTx/>
              <a:buSzTx/>
              <a:buFontTx/>
              <a:buNone/>
              <a:tabLst/>
            </a:pPr>
            <a:endParaRPr lang="en-US"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EFC67EC7-574B-44CE-855D-005156BDE7BB}"/>
              </a:ext>
            </a:extLst>
          </p:cNvPr>
          <p:cNvSpPr/>
          <p:nvPr/>
        </p:nvSpPr>
        <p:spPr>
          <a:xfrm>
            <a:off x="7263290" y="4857189"/>
            <a:ext cx="3423920" cy="933589"/>
          </a:xfrm>
          <a:prstGeom prst="rect">
            <a:avLst/>
          </a:prstGeom>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Operation</a:t>
            </a:r>
          </a:p>
          <a:p>
            <a:pPr marL="0" marR="0" indent="0" algn="ctr" defTabSz="825500"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7" name="Rectangle 26">
            <a:extLst>
              <a:ext uri="{FF2B5EF4-FFF2-40B4-BE49-F238E27FC236}">
                <a16:creationId xmlns:a16="http://schemas.microsoft.com/office/drawing/2014/main" id="{0ABBCBE2-73C6-4EC9-96A4-1F4B4D2D15CA}"/>
              </a:ext>
            </a:extLst>
          </p:cNvPr>
          <p:cNvSpPr/>
          <p:nvPr/>
        </p:nvSpPr>
        <p:spPr>
          <a:xfrm>
            <a:off x="7300227" y="2252935"/>
            <a:ext cx="3423920" cy="37959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Design</a:t>
            </a:r>
          </a:p>
        </p:txBody>
      </p:sp>
      <p:cxnSp>
        <p:nvCxnSpPr>
          <p:cNvPr id="28" name="Straight Arrow Connector 27">
            <a:extLst>
              <a:ext uri="{FF2B5EF4-FFF2-40B4-BE49-F238E27FC236}">
                <a16:creationId xmlns:a16="http://schemas.microsoft.com/office/drawing/2014/main" id="{5012979E-8B08-444C-8CBD-81FD1008B132}"/>
              </a:ext>
            </a:extLst>
          </p:cNvPr>
          <p:cNvCxnSpPr>
            <a:stCxn id="6" idx="3"/>
            <a:endCxn id="20" idx="1"/>
          </p:cNvCxnSpPr>
          <p:nvPr/>
        </p:nvCxnSpPr>
        <p:spPr>
          <a:xfrm flipV="1">
            <a:off x="5823125" y="1655761"/>
            <a:ext cx="1477102" cy="8965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7E87E898-960A-42EC-993C-D056AFD001DA}"/>
              </a:ext>
            </a:extLst>
          </p:cNvPr>
          <p:cNvCxnSpPr>
            <a:cxnSpLocks/>
            <a:stCxn id="7" idx="3"/>
            <a:endCxn id="20" idx="1"/>
          </p:cNvCxnSpPr>
          <p:nvPr/>
        </p:nvCxnSpPr>
        <p:spPr>
          <a:xfrm>
            <a:off x="5839562" y="1419798"/>
            <a:ext cx="1460665" cy="2359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4D3E23E0-12D6-4560-9319-6F60795951FE}"/>
              </a:ext>
            </a:extLst>
          </p:cNvPr>
          <p:cNvCxnSpPr>
            <a:cxnSpLocks/>
            <a:stCxn id="3" idx="3"/>
            <a:endCxn id="27" idx="1"/>
          </p:cNvCxnSpPr>
          <p:nvPr/>
        </p:nvCxnSpPr>
        <p:spPr>
          <a:xfrm>
            <a:off x="5839562" y="1969088"/>
            <a:ext cx="1460665" cy="473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C3CE639B-CF34-4578-8164-2562A08A145C}"/>
              </a:ext>
            </a:extLst>
          </p:cNvPr>
          <p:cNvCxnSpPr>
            <a:cxnSpLocks/>
            <a:stCxn id="5" idx="3"/>
            <a:endCxn id="21" idx="1"/>
          </p:cNvCxnSpPr>
          <p:nvPr/>
        </p:nvCxnSpPr>
        <p:spPr>
          <a:xfrm>
            <a:off x="5832131" y="3470916"/>
            <a:ext cx="1431159" cy="2726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DD7C54D4-1097-4601-8C16-AF5B69CFEB43}"/>
              </a:ext>
            </a:extLst>
          </p:cNvPr>
          <p:cNvCxnSpPr>
            <a:cxnSpLocks/>
            <a:stCxn id="8" idx="3"/>
            <a:endCxn id="21" idx="1"/>
          </p:cNvCxnSpPr>
          <p:nvPr/>
        </p:nvCxnSpPr>
        <p:spPr>
          <a:xfrm flipV="1">
            <a:off x="5806689" y="3743553"/>
            <a:ext cx="1456601" cy="6524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FFB92EA-90D8-4290-B786-7E8962FB93BA}"/>
              </a:ext>
            </a:extLst>
          </p:cNvPr>
          <p:cNvCxnSpPr>
            <a:cxnSpLocks/>
            <a:stCxn id="9" idx="3"/>
            <a:endCxn id="24" idx="1"/>
          </p:cNvCxnSpPr>
          <p:nvPr/>
        </p:nvCxnSpPr>
        <p:spPr>
          <a:xfrm>
            <a:off x="5832131" y="4951805"/>
            <a:ext cx="1431159" cy="3721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93DD3DF9-8B81-43A7-B331-BF009BEBDB25}"/>
              </a:ext>
            </a:extLst>
          </p:cNvPr>
          <p:cNvCxnSpPr>
            <a:cxnSpLocks/>
            <a:stCxn id="14" idx="3"/>
            <a:endCxn id="24" idx="1"/>
          </p:cNvCxnSpPr>
          <p:nvPr/>
        </p:nvCxnSpPr>
        <p:spPr>
          <a:xfrm flipV="1">
            <a:off x="5823125" y="5323984"/>
            <a:ext cx="1440165" cy="2064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Graphic 59" descr="Dollar">
            <a:extLst>
              <a:ext uri="{FF2B5EF4-FFF2-40B4-BE49-F238E27FC236}">
                <a16:creationId xmlns:a16="http://schemas.microsoft.com/office/drawing/2014/main" id="{BCCF00ED-C494-436E-9B3C-EDAAE06A63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3080" y="3152478"/>
            <a:ext cx="636875" cy="636875"/>
          </a:xfrm>
          <a:prstGeom prst="rect">
            <a:avLst/>
          </a:prstGeom>
        </p:spPr>
      </p:pic>
      <p:pic>
        <p:nvPicPr>
          <p:cNvPr id="61" name="Graphic 60" descr="Dollar">
            <a:extLst>
              <a:ext uri="{FF2B5EF4-FFF2-40B4-BE49-F238E27FC236}">
                <a16:creationId xmlns:a16="http://schemas.microsoft.com/office/drawing/2014/main" id="{1EA1603F-9CB1-46E0-B5F1-8FAFDFD71D0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78390" y="1772941"/>
            <a:ext cx="369967" cy="369967"/>
          </a:xfrm>
          <a:prstGeom prst="rect">
            <a:avLst/>
          </a:prstGeom>
        </p:spPr>
      </p:pic>
      <p:sp>
        <p:nvSpPr>
          <p:cNvPr id="62" name="Rectangle 61">
            <a:extLst>
              <a:ext uri="{FF2B5EF4-FFF2-40B4-BE49-F238E27FC236}">
                <a16:creationId xmlns:a16="http://schemas.microsoft.com/office/drawing/2014/main" id="{2B9E1A9E-9037-4AB4-B0A9-359AB03E8E2A}"/>
              </a:ext>
            </a:extLst>
          </p:cNvPr>
          <p:cNvSpPr/>
          <p:nvPr/>
        </p:nvSpPr>
        <p:spPr>
          <a:xfrm>
            <a:off x="4435522" y="6063879"/>
            <a:ext cx="5900910"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Translation of Intel development model to NASA Model.</a:t>
            </a:r>
          </a:p>
        </p:txBody>
      </p:sp>
      <p:pic>
        <p:nvPicPr>
          <p:cNvPr id="63" name="Picture 2" descr="lh3.googleusercontent.com/SeW69IEezR1Q4VCTKH918...">
            <a:extLst>
              <a:ext uri="{FF2B5EF4-FFF2-40B4-BE49-F238E27FC236}">
                <a16:creationId xmlns:a16="http://schemas.microsoft.com/office/drawing/2014/main" id="{BCC0A954-1BDC-448A-A507-138326FBE26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50615" y="1084512"/>
            <a:ext cx="1000308" cy="10003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3 reasons that Intel corporation is such a successful company">
            <a:extLst>
              <a:ext uri="{FF2B5EF4-FFF2-40B4-BE49-F238E27FC236}">
                <a16:creationId xmlns:a16="http://schemas.microsoft.com/office/drawing/2014/main" id="{1EC32D81-FF68-4A40-80FF-CBF701C6608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0511" y="1102365"/>
            <a:ext cx="1064970" cy="706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32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4134F9-4FE1-44CD-A797-1FFC2E02EA20}"/>
              </a:ext>
            </a:extLst>
          </p:cNvPr>
          <p:cNvSpPr>
            <a:spLocks noGrp="1"/>
          </p:cNvSpPr>
          <p:nvPr>
            <p:ph type="title"/>
          </p:nvPr>
        </p:nvSpPr>
        <p:spPr/>
        <p:txBody>
          <a:bodyPr/>
          <a:lstStyle/>
          <a:p>
            <a:r>
              <a:rPr lang="en-US" dirty="0"/>
              <a:t>Field Statistical Study: Projections and Model</a:t>
            </a:r>
          </a:p>
        </p:txBody>
      </p:sp>
      <p:graphicFrame>
        <p:nvGraphicFramePr>
          <p:cNvPr id="8" name="Content Placeholder 7">
            <a:extLst>
              <a:ext uri="{FF2B5EF4-FFF2-40B4-BE49-F238E27FC236}">
                <a16:creationId xmlns:a16="http://schemas.microsoft.com/office/drawing/2014/main" id="{B13795EC-7129-42F4-B7E8-CDF906F2E28B}"/>
              </a:ext>
            </a:extLst>
          </p:cNvPr>
          <p:cNvGraphicFramePr>
            <a:graphicFrameLocks noGrp="1"/>
          </p:cNvGraphicFramePr>
          <p:nvPr>
            <p:ph idx="1"/>
            <p:extLst>
              <p:ext uri="{D42A27DB-BD31-4B8C-83A1-F6EECF244321}">
                <p14:modId xmlns:p14="http://schemas.microsoft.com/office/powerpoint/2010/main" val="2680541575"/>
              </p:ext>
            </p:extLst>
          </p:nvPr>
        </p:nvGraphicFramePr>
        <p:xfrm>
          <a:off x="6037847" y="1045418"/>
          <a:ext cx="6154152" cy="49958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ontent Placeholder 12">
            <a:extLst>
              <a:ext uri="{FF2B5EF4-FFF2-40B4-BE49-F238E27FC236}">
                <a16:creationId xmlns:a16="http://schemas.microsoft.com/office/drawing/2014/main" id="{C4AA6BEC-8CB4-4DDF-82B1-E3C58B4BAC18}"/>
              </a:ext>
            </a:extLst>
          </p:cNvPr>
          <p:cNvGraphicFramePr>
            <a:graphicFrameLocks noGrp="1"/>
          </p:cNvGraphicFramePr>
          <p:nvPr>
            <p:ph idx="13"/>
            <p:extLst>
              <p:ext uri="{D42A27DB-BD31-4B8C-83A1-F6EECF244321}">
                <p14:modId xmlns:p14="http://schemas.microsoft.com/office/powerpoint/2010/main" val="118739674"/>
              </p:ext>
            </p:extLst>
          </p:nvPr>
        </p:nvGraphicFramePr>
        <p:xfrm>
          <a:off x="114300" y="4796290"/>
          <a:ext cx="5923547" cy="974022"/>
        </p:xfrm>
        <a:graphic>
          <a:graphicData uri="http://schemas.openxmlformats.org/drawingml/2006/table">
            <a:tbl>
              <a:tblPr/>
              <a:tblGrid>
                <a:gridCol w="1243263">
                  <a:extLst>
                    <a:ext uri="{9D8B030D-6E8A-4147-A177-3AD203B41FA5}">
                      <a16:colId xmlns:a16="http://schemas.microsoft.com/office/drawing/2014/main" val="2204875051"/>
                    </a:ext>
                  </a:extLst>
                </a:gridCol>
                <a:gridCol w="1173079">
                  <a:extLst>
                    <a:ext uri="{9D8B030D-6E8A-4147-A177-3AD203B41FA5}">
                      <a16:colId xmlns:a16="http://schemas.microsoft.com/office/drawing/2014/main" val="3951027133"/>
                    </a:ext>
                  </a:extLst>
                </a:gridCol>
                <a:gridCol w="1305426">
                  <a:extLst>
                    <a:ext uri="{9D8B030D-6E8A-4147-A177-3AD203B41FA5}">
                      <a16:colId xmlns:a16="http://schemas.microsoft.com/office/drawing/2014/main" val="1737755103"/>
                    </a:ext>
                  </a:extLst>
                </a:gridCol>
                <a:gridCol w="1118937">
                  <a:extLst>
                    <a:ext uri="{9D8B030D-6E8A-4147-A177-3AD203B41FA5}">
                      <a16:colId xmlns:a16="http://schemas.microsoft.com/office/drawing/2014/main" val="8245116"/>
                    </a:ext>
                  </a:extLst>
                </a:gridCol>
                <a:gridCol w="1082842">
                  <a:extLst>
                    <a:ext uri="{9D8B030D-6E8A-4147-A177-3AD203B41FA5}">
                      <a16:colId xmlns:a16="http://schemas.microsoft.com/office/drawing/2014/main" val="704852075"/>
                    </a:ext>
                  </a:extLst>
                </a:gridCol>
              </a:tblGrid>
              <a:tr h="60239">
                <a:tc>
                  <a:txBody>
                    <a:bodyPr/>
                    <a:lstStyle/>
                    <a:p>
                      <a:pPr algn="ctr" fontAlgn="b"/>
                      <a:r>
                        <a:rPr lang="en-US" sz="1050" b="1" i="0" u="none" strike="noStrike" dirty="0">
                          <a:effectLst/>
                          <a:latin typeface="Arial" panose="020B0604020202020204" pitchFamily="34" charset="0"/>
                        </a:rPr>
                        <a:t>Life Cycle Phase</a:t>
                      </a:r>
                    </a:p>
                  </a:txBody>
                  <a:tcPr marL="2317" marR="2317" marT="2317" marB="0" anchor="ctr">
                    <a:lnL>
                      <a:noFill/>
                    </a:lnL>
                    <a:lnR>
                      <a:noFill/>
                    </a:lnR>
                    <a:lnT>
                      <a:noFill/>
                    </a:lnT>
                    <a:lnB>
                      <a:noFill/>
                    </a:lnB>
                  </a:tcPr>
                </a:tc>
                <a:tc>
                  <a:txBody>
                    <a:bodyPr/>
                    <a:lstStyle/>
                    <a:p>
                      <a:pPr algn="ctr" fontAlgn="b"/>
                      <a:r>
                        <a:rPr lang="en-US" sz="1050" b="1" i="0" u="none" strike="noStrike" dirty="0">
                          <a:effectLst/>
                          <a:latin typeface="Arial" panose="020B0604020202020204" pitchFamily="34" charset="0"/>
                        </a:rPr>
                        <a:t>Average</a:t>
                      </a:r>
                    </a:p>
                  </a:txBody>
                  <a:tcPr marL="2317" marR="2317" marT="2317" marB="0" anchor="ctr">
                    <a:lnL>
                      <a:noFill/>
                    </a:lnL>
                    <a:lnR>
                      <a:noFill/>
                    </a:lnR>
                    <a:lnT>
                      <a:noFill/>
                    </a:lnT>
                    <a:lnB>
                      <a:noFill/>
                    </a:lnB>
                  </a:tcPr>
                </a:tc>
                <a:tc>
                  <a:txBody>
                    <a:bodyPr/>
                    <a:lstStyle/>
                    <a:p>
                      <a:pPr algn="ctr" fontAlgn="b"/>
                      <a:r>
                        <a:rPr lang="en-US" sz="1050" b="1" i="0" u="none" strike="noStrike" dirty="0">
                          <a:effectLst/>
                          <a:latin typeface="Arial" panose="020B0604020202020204" pitchFamily="34" charset="0"/>
                        </a:rPr>
                        <a:t>STD</a:t>
                      </a:r>
                    </a:p>
                  </a:txBody>
                  <a:tcPr marL="2317" marR="2317" marT="2317" marB="0" anchor="ctr">
                    <a:lnL>
                      <a:noFill/>
                    </a:lnL>
                    <a:lnR>
                      <a:noFill/>
                    </a:lnR>
                    <a:lnT>
                      <a:noFill/>
                    </a:lnT>
                    <a:lnB>
                      <a:noFill/>
                    </a:lnB>
                  </a:tcPr>
                </a:tc>
                <a:tc>
                  <a:txBody>
                    <a:bodyPr/>
                    <a:lstStyle/>
                    <a:p>
                      <a:pPr algn="ctr" fontAlgn="b"/>
                      <a:r>
                        <a:rPr lang="en-US" sz="1050" b="1" i="0" u="none" strike="noStrike" dirty="0">
                          <a:effectLst/>
                          <a:latin typeface="Arial" panose="020B0604020202020204" pitchFamily="34" charset="0"/>
                        </a:rPr>
                        <a:t>1-STD</a:t>
                      </a:r>
                    </a:p>
                  </a:txBody>
                  <a:tcPr marL="2317" marR="2317" marT="2317" marB="0" anchor="ctr">
                    <a:lnL>
                      <a:noFill/>
                    </a:lnL>
                    <a:lnR>
                      <a:noFill/>
                    </a:lnR>
                    <a:lnT>
                      <a:noFill/>
                    </a:lnT>
                    <a:lnB>
                      <a:noFill/>
                    </a:lnB>
                  </a:tcPr>
                </a:tc>
                <a:tc>
                  <a:txBody>
                    <a:bodyPr/>
                    <a:lstStyle/>
                    <a:p>
                      <a:pPr algn="ctr" fontAlgn="b"/>
                      <a:r>
                        <a:rPr lang="en-US" sz="1050" b="1" i="0" u="none" strike="noStrike" dirty="0">
                          <a:effectLst/>
                          <a:latin typeface="Arial" panose="020B0604020202020204" pitchFamily="34" charset="0"/>
                        </a:rPr>
                        <a:t>2-STD</a:t>
                      </a:r>
                    </a:p>
                  </a:txBody>
                  <a:tcPr marL="2317" marR="2317" marT="2317" marB="0" anchor="ctr">
                    <a:lnL>
                      <a:noFill/>
                    </a:lnL>
                    <a:lnR>
                      <a:noFill/>
                    </a:lnR>
                    <a:lnT>
                      <a:noFill/>
                    </a:lnT>
                    <a:lnB>
                      <a:noFill/>
                    </a:lnB>
                  </a:tcPr>
                </a:tc>
                <a:extLst>
                  <a:ext uri="{0D108BD9-81ED-4DB2-BD59-A6C34878D82A}">
                    <a16:rowId xmlns:a16="http://schemas.microsoft.com/office/drawing/2014/main" val="1455166406"/>
                  </a:ext>
                </a:extLst>
              </a:tr>
              <a:tr h="60239">
                <a:tc>
                  <a:txBody>
                    <a:bodyPr/>
                    <a:lstStyle/>
                    <a:p>
                      <a:pPr algn="r" fontAlgn="b"/>
                      <a:r>
                        <a:rPr lang="en-US" sz="1050" b="1" i="0" u="none" strike="noStrike" dirty="0">
                          <a:effectLst/>
                          <a:latin typeface="Arial" panose="020B0604020202020204" pitchFamily="34" charset="0"/>
                        </a:rPr>
                        <a:t>Requirements</a:t>
                      </a:r>
                    </a:p>
                  </a:txBody>
                  <a:tcPr marL="2317" marR="2317" marT="2317" marB="0" anchor="b">
                    <a:lnL>
                      <a:noFill/>
                    </a:lnL>
                    <a:lnR>
                      <a:noFill/>
                    </a:lnR>
                    <a:lnT>
                      <a:noFill/>
                    </a:lnT>
                    <a:lnB>
                      <a:noFill/>
                    </a:lnB>
                  </a:tcPr>
                </a:tc>
                <a:tc>
                  <a:txBody>
                    <a:bodyPr/>
                    <a:lstStyle/>
                    <a:p>
                      <a:pPr algn="r" fontAlgn="b"/>
                      <a:r>
                        <a:rPr lang="en-US" sz="1050" b="0" i="0" u="none" strike="noStrike">
                          <a:effectLst/>
                          <a:latin typeface="Arial" panose="020B0604020202020204" pitchFamily="34" charset="0"/>
                        </a:rPr>
                        <a:t>$22,632.00</a:t>
                      </a:r>
                    </a:p>
                  </a:txBody>
                  <a:tcPr marL="2317" marR="2317" marT="2317" marB="0" anchor="b">
                    <a:lnL>
                      <a:noFill/>
                    </a:lnL>
                    <a:lnR>
                      <a:noFill/>
                    </a:lnR>
                    <a:lnT>
                      <a:noFill/>
                    </a:lnT>
                    <a:lnB>
                      <a:noFill/>
                    </a:lnB>
                    <a:solidFill>
                      <a:srgbClr val="63BE7B"/>
                    </a:solidFill>
                  </a:tcPr>
                </a:tc>
                <a:tc>
                  <a:txBody>
                    <a:bodyPr/>
                    <a:lstStyle/>
                    <a:p>
                      <a:pPr algn="r" fontAlgn="b"/>
                      <a:r>
                        <a:rPr lang="en-US" sz="1050" b="0" i="0" u="none" strike="noStrike">
                          <a:effectLst/>
                          <a:latin typeface="Arial" panose="020B0604020202020204" pitchFamily="34" charset="0"/>
                        </a:rPr>
                        <a:t>$31,510.00</a:t>
                      </a:r>
                    </a:p>
                  </a:txBody>
                  <a:tcPr marL="2317" marR="2317" marT="2317" marB="0" anchor="b">
                    <a:lnL>
                      <a:noFill/>
                    </a:lnL>
                    <a:lnR>
                      <a:noFill/>
                    </a:lnR>
                    <a:lnT>
                      <a:noFill/>
                    </a:lnT>
                    <a:lnB>
                      <a:noFill/>
                    </a:lnB>
                    <a:solidFill>
                      <a:srgbClr val="65BE7B"/>
                    </a:solidFill>
                  </a:tcPr>
                </a:tc>
                <a:tc>
                  <a:txBody>
                    <a:bodyPr/>
                    <a:lstStyle/>
                    <a:p>
                      <a:pPr algn="r" fontAlgn="b"/>
                      <a:r>
                        <a:rPr lang="en-US" sz="1050" b="0" i="0" u="none" strike="noStrike">
                          <a:effectLst/>
                          <a:latin typeface="Arial" panose="020B0604020202020204" pitchFamily="34" charset="0"/>
                        </a:rPr>
                        <a:t>$54,142.00</a:t>
                      </a:r>
                    </a:p>
                  </a:txBody>
                  <a:tcPr marL="2317" marR="2317" marT="2317" marB="0" anchor="b">
                    <a:lnL>
                      <a:noFill/>
                    </a:lnL>
                    <a:lnR>
                      <a:noFill/>
                    </a:lnR>
                    <a:lnT>
                      <a:noFill/>
                    </a:lnT>
                    <a:lnB>
                      <a:noFill/>
                    </a:lnB>
                    <a:solidFill>
                      <a:srgbClr val="6CC07B"/>
                    </a:solidFill>
                  </a:tcPr>
                </a:tc>
                <a:tc>
                  <a:txBody>
                    <a:bodyPr/>
                    <a:lstStyle/>
                    <a:p>
                      <a:pPr algn="r" fontAlgn="b"/>
                      <a:r>
                        <a:rPr lang="en-US" sz="1050" b="0" i="0" u="none" strike="noStrike">
                          <a:effectLst/>
                          <a:latin typeface="Arial" panose="020B0604020202020204" pitchFamily="34" charset="0"/>
                        </a:rPr>
                        <a:t>$85,652.00</a:t>
                      </a:r>
                    </a:p>
                  </a:txBody>
                  <a:tcPr marL="2317" marR="2317" marT="2317" marB="0" anchor="b">
                    <a:lnL>
                      <a:noFill/>
                    </a:lnL>
                    <a:lnR>
                      <a:noFill/>
                    </a:lnR>
                    <a:lnT>
                      <a:noFill/>
                    </a:lnT>
                    <a:lnB>
                      <a:noFill/>
                    </a:lnB>
                    <a:solidFill>
                      <a:srgbClr val="75C37C"/>
                    </a:solidFill>
                  </a:tcPr>
                </a:tc>
                <a:extLst>
                  <a:ext uri="{0D108BD9-81ED-4DB2-BD59-A6C34878D82A}">
                    <a16:rowId xmlns:a16="http://schemas.microsoft.com/office/drawing/2014/main" val="1279035259"/>
                  </a:ext>
                </a:extLst>
              </a:tr>
              <a:tr h="60239">
                <a:tc>
                  <a:txBody>
                    <a:bodyPr/>
                    <a:lstStyle/>
                    <a:p>
                      <a:pPr algn="r" fontAlgn="b"/>
                      <a:r>
                        <a:rPr lang="en-US" sz="1050" b="1" i="0" u="none" strike="noStrike" dirty="0">
                          <a:effectLst/>
                          <a:latin typeface="Arial" panose="020B0604020202020204" pitchFamily="34" charset="0"/>
                        </a:rPr>
                        <a:t>Design</a:t>
                      </a:r>
                    </a:p>
                  </a:txBody>
                  <a:tcPr marL="2317" marR="2317" marT="2317" marB="0" anchor="b">
                    <a:lnL>
                      <a:noFill/>
                    </a:lnL>
                    <a:lnR>
                      <a:noFill/>
                    </a:lnR>
                    <a:lnT>
                      <a:noFill/>
                    </a:lnT>
                    <a:lnB>
                      <a:noFill/>
                    </a:lnB>
                  </a:tcPr>
                </a:tc>
                <a:tc>
                  <a:txBody>
                    <a:bodyPr/>
                    <a:lstStyle/>
                    <a:p>
                      <a:pPr algn="r" fontAlgn="b"/>
                      <a:r>
                        <a:rPr lang="en-US" sz="1050" b="0" i="0" u="none" strike="noStrike">
                          <a:effectLst/>
                          <a:latin typeface="Arial" panose="020B0604020202020204" pitchFamily="34" charset="0"/>
                        </a:rPr>
                        <a:t>$87,832.00</a:t>
                      </a:r>
                    </a:p>
                  </a:txBody>
                  <a:tcPr marL="2317" marR="2317" marT="2317" marB="0" anchor="b">
                    <a:lnL>
                      <a:noFill/>
                    </a:lnL>
                    <a:lnR>
                      <a:noFill/>
                    </a:lnR>
                    <a:lnT>
                      <a:noFill/>
                    </a:lnT>
                    <a:lnB>
                      <a:noFill/>
                    </a:lnB>
                    <a:solidFill>
                      <a:srgbClr val="75C37C"/>
                    </a:solidFill>
                  </a:tcPr>
                </a:tc>
                <a:tc>
                  <a:txBody>
                    <a:bodyPr/>
                    <a:lstStyle/>
                    <a:p>
                      <a:pPr algn="r" fontAlgn="b"/>
                      <a:r>
                        <a:rPr lang="en-US" sz="1050" b="0" i="0" u="none" strike="noStrike">
                          <a:effectLst/>
                          <a:latin typeface="Arial" panose="020B0604020202020204" pitchFamily="34" charset="0"/>
                        </a:rPr>
                        <a:t>$70,191.00</a:t>
                      </a:r>
                    </a:p>
                  </a:txBody>
                  <a:tcPr marL="2317" marR="2317" marT="2317" marB="0" anchor="b">
                    <a:lnL>
                      <a:noFill/>
                    </a:lnL>
                    <a:lnR>
                      <a:noFill/>
                    </a:lnR>
                    <a:lnT>
                      <a:noFill/>
                    </a:lnT>
                    <a:lnB>
                      <a:noFill/>
                    </a:lnB>
                    <a:solidFill>
                      <a:srgbClr val="70C17B"/>
                    </a:solidFill>
                  </a:tcPr>
                </a:tc>
                <a:tc>
                  <a:txBody>
                    <a:bodyPr/>
                    <a:lstStyle/>
                    <a:p>
                      <a:pPr algn="r" fontAlgn="b"/>
                      <a:r>
                        <a:rPr lang="en-US" sz="1050" b="0" i="0" u="none" strike="noStrike">
                          <a:effectLst/>
                          <a:latin typeface="Arial" panose="020B0604020202020204" pitchFamily="34" charset="0"/>
                        </a:rPr>
                        <a:t>$158,023.00</a:t>
                      </a:r>
                    </a:p>
                  </a:txBody>
                  <a:tcPr marL="2317" marR="2317" marT="2317" marB="0" anchor="b">
                    <a:lnL>
                      <a:noFill/>
                    </a:lnL>
                    <a:lnR>
                      <a:noFill/>
                    </a:lnR>
                    <a:lnT>
                      <a:noFill/>
                    </a:lnT>
                    <a:lnB>
                      <a:noFill/>
                    </a:lnB>
                    <a:solidFill>
                      <a:srgbClr val="8AC97D"/>
                    </a:solidFill>
                  </a:tcPr>
                </a:tc>
                <a:tc>
                  <a:txBody>
                    <a:bodyPr/>
                    <a:lstStyle/>
                    <a:p>
                      <a:pPr algn="r" fontAlgn="b"/>
                      <a:r>
                        <a:rPr lang="en-US" sz="1050" b="0" i="0" u="none" strike="noStrike">
                          <a:effectLst/>
                          <a:latin typeface="Arial" panose="020B0604020202020204" pitchFamily="34" charset="0"/>
                        </a:rPr>
                        <a:t>$228,214.00</a:t>
                      </a:r>
                    </a:p>
                  </a:txBody>
                  <a:tcPr marL="2317" marR="2317" marT="2317" marB="0" anchor="b">
                    <a:lnL>
                      <a:noFill/>
                    </a:lnL>
                    <a:lnR>
                      <a:noFill/>
                    </a:lnR>
                    <a:lnT>
                      <a:noFill/>
                    </a:lnT>
                    <a:lnB>
                      <a:noFill/>
                    </a:lnB>
                    <a:solidFill>
                      <a:srgbClr val="9ECF7E"/>
                    </a:solidFill>
                  </a:tcPr>
                </a:tc>
                <a:extLst>
                  <a:ext uri="{0D108BD9-81ED-4DB2-BD59-A6C34878D82A}">
                    <a16:rowId xmlns:a16="http://schemas.microsoft.com/office/drawing/2014/main" val="1454049162"/>
                  </a:ext>
                </a:extLst>
              </a:tr>
              <a:tr h="60239">
                <a:tc>
                  <a:txBody>
                    <a:bodyPr/>
                    <a:lstStyle/>
                    <a:p>
                      <a:pPr algn="r" fontAlgn="b"/>
                      <a:r>
                        <a:rPr lang="en-US" sz="1050" b="1" i="0" u="none" strike="noStrike" dirty="0">
                          <a:effectLst/>
                          <a:latin typeface="Arial" panose="020B0604020202020204" pitchFamily="34" charset="0"/>
                        </a:rPr>
                        <a:t>Build</a:t>
                      </a:r>
                    </a:p>
                  </a:txBody>
                  <a:tcPr marL="2317" marR="2317" marT="2317" marB="0" anchor="b">
                    <a:lnL>
                      <a:noFill/>
                    </a:lnL>
                    <a:lnR>
                      <a:noFill/>
                    </a:lnR>
                    <a:lnT>
                      <a:noFill/>
                    </a:lnT>
                    <a:lnB>
                      <a:noFill/>
                    </a:lnB>
                  </a:tcPr>
                </a:tc>
                <a:tc>
                  <a:txBody>
                    <a:bodyPr/>
                    <a:lstStyle/>
                    <a:p>
                      <a:pPr algn="r" fontAlgn="b"/>
                      <a:r>
                        <a:rPr lang="en-US" sz="1050" b="0" i="0" u="none" strike="noStrike">
                          <a:effectLst/>
                          <a:latin typeface="Arial" panose="020B0604020202020204" pitchFamily="34" charset="0"/>
                        </a:rPr>
                        <a:t>$354,808.00</a:t>
                      </a:r>
                    </a:p>
                  </a:txBody>
                  <a:tcPr marL="2317" marR="2317" marT="2317" marB="0" anchor="b">
                    <a:lnL>
                      <a:noFill/>
                    </a:lnL>
                    <a:lnR>
                      <a:noFill/>
                    </a:lnR>
                    <a:lnT>
                      <a:noFill/>
                    </a:lnT>
                    <a:lnB>
                      <a:noFill/>
                    </a:lnB>
                    <a:solidFill>
                      <a:srgbClr val="C3D980"/>
                    </a:solidFill>
                  </a:tcPr>
                </a:tc>
                <a:tc>
                  <a:txBody>
                    <a:bodyPr/>
                    <a:lstStyle/>
                    <a:p>
                      <a:pPr algn="r" fontAlgn="b"/>
                      <a:r>
                        <a:rPr lang="en-US" sz="1050" b="0" i="0" u="none" strike="noStrike">
                          <a:effectLst/>
                          <a:latin typeface="Arial" panose="020B0604020202020204" pitchFamily="34" charset="0"/>
                        </a:rPr>
                        <a:t>$381,953.00</a:t>
                      </a:r>
                    </a:p>
                  </a:txBody>
                  <a:tcPr marL="2317" marR="2317" marT="2317" marB="0" anchor="b">
                    <a:lnL>
                      <a:noFill/>
                    </a:lnL>
                    <a:lnR>
                      <a:noFill/>
                    </a:lnR>
                    <a:lnT>
                      <a:noFill/>
                    </a:lnT>
                    <a:lnB>
                      <a:noFill/>
                    </a:lnB>
                    <a:solidFill>
                      <a:srgbClr val="CBDC81"/>
                    </a:solidFill>
                  </a:tcPr>
                </a:tc>
                <a:tc>
                  <a:txBody>
                    <a:bodyPr/>
                    <a:lstStyle/>
                    <a:p>
                      <a:pPr algn="r" fontAlgn="b"/>
                      <a:r>
                        <a:rPr lang="en-US" sz="1050" b="0" i="0" u="none" strike="noStrike">
                          <a:effectLst/>
                          <a:latin typeface="Arial" panose="020B0604020202020204" pitchFamily="34" charset="0"/>
                        </a:rPr>
                        <a:t>$736,761.00</a:t>
                      </a:r>
                    </a:p>
                  </a:txBody>
                  <a:tcPr marL="2317" marR="2317" marT="2317" marB="0" anchor="b">
                    <a:lnL>
                      <a:noFill/>
                    </a:lnL>
                    <a:lnR>
                      <a:noFill/>
                    </a:lnR>
                    <a:lnT>
                      <a:noFill/>
                    </a:lnT>
                    <a:lnB>
                      <a:noFill/>
                    </a:lnB>
                    <a:solidFill>
                      <a:srgbClr val="FFEA84"/>
                    </a:solidFill>
                  </a:tcPr>
                </a:tc>
                <a:tc>
                  <a:txBody>
                    <a:bodyPr/>
                    <a:lstStyle/>
                    <a:p>
                      <a:pPr algn="r" fontAlgn="b"/>
                      <a:r>
                        <a:rPr lang="en-US" sz="1050" b="0" i="0" u="none" strike="noStrike">
                          <a:effectLst/>
                          <a:latin typeface="Arial" panose="020B0604020202020204" pitchFamily="34" charset="0"/>
                        </a:rPr>
                        <a:t>$1,118,714.00</a:t>
                      </a:r>
                    </a:p>
                  </a:txBody>
                  <a:tcPr marL="2317" marR="2317" marT="2317" marB="0" anchor="b">
                    <a:lnL>
                      <a:noFill/>
                    </a:lnL>
                    <a:lnR>
                      <a:noFill/>
                    </a:lnR>
                    <a:lnT>
                      <a:noFill/>
                    </a:lnT>
                    <a:lnB>
                      <a:noFill/>
                    </a:lnB>
                    <a:solidFill>
                      <a:srgbClr val="FFE784"/>
                    </a:solidFill>
                  </a:tcPr>
                </a:tc>
                <a:extLst>
                  <a:ext uri="{0D108BD9-81ED-4DB2-BD59-A6C34878D82A}">
                    <a16:rowId xmlns:a16="http://schemas.microsoft.com/office/drawing/2014/main" val="2769145739"/>
                  </a:ext>
                </a:extLst>
              </a:tr>
              <a:tr h="60239">
                <a:tc>
                  <a:txBody>
                    <a:bodyPr/>
                    <a:lstStyle/>
                    <a:p>
                      <a:pPr algn="r" fontAlgn="b"/>
                      <a:r>
                        <a:rPr lang="en-US" sz="1050" b="1" i="0" u="none" strike="noStrike" dirty="0">
                          <a:effectLst/>
                          <a:latin typeface="Arial" panose="020B0604020202020204" pitchFamily="34" charset="0"/>
                        </a:rPr>
                        <a:t>Test</a:t>
                      </a:r>
                    </a:p>
                  </a:txBody>
                  <a:tcPr marL="2317" marR="2317" marT="2317" marB="0" anchor="b">
                    <a:lnL>
                      <a:noFill/>
                    </a:lnL>
                    <a:lnR>
                      <a:noFill/>
                    </a:lnR>
                    <a:lnT>
                      <a:noFill/>
                    </a:lnT>
                    <a:lnB>
                      <a:noFill/>
                    </a:lnB>
                  </a:tcPr>
                </a:tc>
                <a:tc>
                  <a:txBody>
                    <a:bodyPr/>
                    <a:lstStyle/>
                    <a:p>
                      <a:pPr algn="r" fontAlgn="b"/>
                      <a:r>
                        <a:rPr lang="en-US" sz="1050" b="0" i="0" u="none" strike="noStrike">
                          <a:effectLst/>
                          <a:latin typeface="Arial" panose="020B0604020202020204" pitchFamily="34" charset="0"/>
                        </a:rPr>
                        <a:t>$1,370,888.00</a:t>
                      </a:r>
                    </a:p>
                  </a:txBody>
                  <a:tcPr marL="2317" marR="2317" marT="2317" marB="0" anchor="b">
                    <a:lnL>
                      <a:noFill/>
                    </a:lnL>
                    <a:lnR>
                      <a:noFill/>
                    </a:lnR>
                    <a:lnT>
                      <a:noFill/>
                    </a:lnT>
                    <a:lnB>
                      <a:noFill/>
                    </a:lnB>
                    <a:solidFill>
                      <a:srgbClr val="FFE583"/>
                    </a:solidFill>
                  </a:tcPr>
                </a:tc>
                <a:tc>
                  <a:txBody>
                    <a:bodyPr/>
                    <a:lstStyle/>
                    <a:p>
                      <a:pPr algn="r" fontAlgn="b"/>
                      <a:r>
                        <a:rPr lang="en-US" sz="1050" b="0" i="0" u="none" strike="noStrike">
                          <a:effectLst/>
                          <a:latin typeface="Arial" panose="020B0604020202020204" pitchFamily="34" charset="0"/>
                        </a:rPr>
                        <a:t>$2,638,785.00</a:t>
                      </a:r>
                    </a:p>
                  </a:txBody>
                  <a:tcPr marL="2317" marR="2317" marT="2317" marB="0" anchor="b">
                    <a:lnL>
                      <a:noFill/>
                    </a:lnL>
                    <a:lnR>
                      <a:noFill/>
                    </a:lnR>
                    <a:lnT>
                      <a:noFill/>
                    </a:lnT>
                    <a:lnB>
                      <a:noFill/>
                    </a:lnB>
                    <a:solidFill>
                      <a:srgbClr val="FFDA81"/>
                    </a:solidFill>
                  </a:tcPr>
                </a:tc>
                <a:tc>
                  <a:txBody>
                    <a:bodyPr/>
                    <a:lstStyle/>
                    <a:p>
                      <a:pPr algn="r" fontAlgn="b"/>
                      <a:r>
                        <a:rPr lang="en-US" sz="1050" b="0" i="0" u="none" strike="noStrike">
                          <a:effectLst/>
                          <a:latin typeface="Arial" panose="020B0604020202020204" pitchFamily="34" charset="0"/>
                        </a:rPr>
                        <a:t>$4,009,673.00</a:t>
                      </a:r>
                    </a:p>
                  </a:txBody>
                  <a:tcPr marL="2317" marR="2317" marT="2317" marB="0" anchor="b">
                    <a:lnL>
                      <a:noFill/>
                    </a:lnL>
                    <a:lnR>
                      <a:noFill/>
                    </a:lnR>
                    <a:lnT>
                      <a:noFill/>
                    </a:lnT>
                    <a:lnB>
                      <a:noFill/>
                    </a:lnB>
                    <a:solidFill>
                      <a:srgbClr val="FECE7F"/>
                    </a:solidFill>
                  </a:tcPr>
                </a:tc>
                <a:tc>
                  <a:txBody>
                    <a:bodyPr/>
                    <a:lstStyle/>
                    <a:p>
                      <a:pPr algn="r" fontAlgn="b"/>
                      <a:r>
                        <a:rPr lang="en-US" sz="1050" b="0" i="0" u="none" strike="noStrike">
                          <a:effectLst/>
                          <a:latin typeface="Arial" panose="020B0604020202020204" pitchFamily="34" charset="0"/>
                        </a:rPr>
                        <a:t>$6,648,458.00</a:t>
                      </a:r>
                    </a:p>
                  </a:txBody>
                  <a:tcPr marL="2317" marR="2317" marT="2317" marB="0" anchor="b">
                    <a:lnL>
                      <a:noFill/>
                    </a:lnL>
                    <a:lnR>
                      <a:noFill/>
                    </a:lnR>
                    <a:lnT>
                      <a:noFill/>
                    </a:lnT>
                    <a:lnB>
                      <a:noFill/>
                    </a:lnB>
                    <a:solidFill>
                      <a:srgbClr val="FDB87B"/>
                    </a:solidFill>
                  </a:tcPr>
                </a:tc>
                <a:extLst>
                  <a:ext uri="{0D108BD9-81ED-4DB2-BD59-A6C34878D82A}">
                    <a16:rowId xmlns:a16="http://schemas.microsoft.com/office/drawing/2014/main" val="3858043604"/>
                  </a:ext>
                </a:extLst>
              </a:tr>
              <a:tr h="60239">
                <a:tc>
                  <a:txBody>
                    <a:bodyPr/>
                    <a:lstStyle/>
                    <a:p>
                      <a:pPr algn="r" fontAlgn="b"/>
                      <a:r>
                        <a:rPr lang="en-US" sz="1050" b="1" i="0" u="none" strike="noStrike" dirty="0">
                          <a:effectLst/>
                          <a:latin typeface="Arial" panose="020B0604020202020204" pitchFamily="34" charset="0"/>
                        </a:rPr>
                        <a:t>Operation</a:t>
                      </a:r>
                    </a:p>
                  </a:txBody>
                  <a:tcPr marL="2317" marR="2317" marT="2317" marB="0" anchor="b">
                    <a:lnL>
                      <a:noFill/>
                    </a:lnL>
                    <a:lnR>
                      <a:noFill/>
                    </a:lnR>
                    <a:lnT>
                      <a:noFill/>
                    </a:lnT>
                    <a:lnB>
                      <a:noFill/>
                    </a:lnB>
                  </a:tcPr>
                </a:tc>
                <a:tc>
                  <a:txBody>
                    <a:bodyPr/>
                    <a:lstStyle/>
                    <a:p>
                      <a:pPr algn="r" fontAlgn="b"/>
                      <a:r>
                        <a:rPr lang="en-US" sz="1050" b="0" i="0" u="none" strike="noStrike">
                          <a:effectLst/>
                          <a:latin typeface="Arial" panose="020B0604020202020204" pitchFamily="34" charset="0"/>
                        </a:rPr>
                        <a:t>$3,558,215.00</a:t>
                      </a:r>
                    </a:p>
                  </a:txBody>
                  <a:tcPr marL="2317" marR="2317" marT="2317" marB="0" anchor="b">
                    <a:lnL>
                      <a:noFill/>
                    </a:lnL>
                    <a:lnR>
                      <a:noFill/>
                    </a:lnR>
                    <a:lnT>
                      <a:noFill/>
                    </a:lnT>
                    <a:lnB>
                      <a:noFill/>
                    </a:lnB>
                    <a:solidFill>
                      <a:srgbClr val="FED280"/>
                    </a:solidFill>
                  </a:tcPr>
                </a:tc>
                <a:tc>
                  <a:txBody>
                    <a:bodyPr/>
                    <a:lstStyle/>
                    <a:p>
                      <a:pPr algn="r" fontAlgn="b"/>
                      <a:r>
                        <a:rPr lang="en-US" sz="1050" b="0" i="0" u="none" strike="noStrike">
                          <a:effectLst/>
                          <a:latin typeface="Arial" panose="020B0604020202020204" pitchFamily="34" charset="0"/>
                        </a:rPr>
                        <a:t>$6,207,917.00</a:t>
                      </a:r>
                    </a:p>
                  </a:txBody>
                  <a:tcPr marL="2317" marR="2317" marT="2317" marB="0" anchor="b">
                    <a:lnL>
                      <a:noFill/>
                    </a:lnL>
                    <a:lnR>
                      <a:noFill/>
                    </a:lnR>
                    <a:lnT>
                      <a:noFill/>
                    </a:lnT>
                    <a:lnB>
                      <a:noFill/>
                    </a:lnB>
                    <a:solidFill>
                      <a:srgbClr val="FDBC7B"/>
                    </a:solidFill>
                  </a:tcPr>
                </a:tc>
                <a:tc>
                  <a:txBody>
                    <a:bodyPr/>
                    <a:lstStyle/>
                    <a:p>
                      <a:pPr algn="r" fontAlgn="b"/>
                      <a:r>
                        <a:rPr lang="en-US" sz="1050" b="0" i="0" u="none" strike="noStrike">
                          <a:effectLst/>
                          <a:latin typeface="Arial" panose="020B0604020202020204" pitchFamily="34" charset="0"/>
                        </a:rPr>
                        <a:t>$9,766,127.00</a:t>
                      </a:r>
                    </a:p>
                  </a:txBody>
                  <a:tcPr marL="2317" marR="2317" marT="2317" marB="0" anchor="b">
                    <a:lnL>
                      <a:noFill/>
                    </a:lnL>
                    <a:lnR>
                      <a:noFill/>
                    </a:lnR>
                    <a:lnT>
                      <a:noFill/>
                    </a:lnT>
                    <a:lnB>
                      <a:noFill/>
                    </a:lnB>
                    <a:solidFill>
                      <a:srgbClr val="FB9E76"/>
                    </a:solidFill>
                  </a:tcPr>
                </a:tc>
                <a:tc>
                  <a:txBody>
                    <a:bodyPr/>
                    <a:lstStyle/>
                    <a:p>
                      <a:pPr algn="r" fontAlgn="b"/>
                      <a:r>
                        <a:rPr lang="en-US" sz="1050" b="0" i="0" u="none" strike="noStrike" dirty="0">
                          <a:effectLst/>
                          <a:latin typeface="Arial" panose="020B0604020202020204" pitchFamily="34" charset="0"/>
                        </a:rPr>
                        <a:t>$15,974,039.00</a:t>
                      </a:r>
                    </a:p>
                  </a:txBody>
                  <a:tcPr marL="2317" marR="2317" marT="2317" marB="0" anchor="b">
                    <a:lnL>
                      <a:noFill/>
                    </a:lnL>
                    <a:lnR>
                      <a:noFill/>
                    </a:lnR>
                    <a:lnT>
                      <a:noFill/>
                    </a:lnT>
                    <a:lnB>
                      <a:noFill/>
                    </a:lnB>
                    <a:solidFill>
                      <a:srgbClr val="F8696B"/>
                    </a:solidFill>
                  </a:tcPr>
                </a:tc>
                <a:extLst>
                  <a:ext uri="{0D108BD9-81ED-4DB2-BD59-A6C34878D82A}">
                    <a16:rowId xmlns:a16="http://schemas.microsoft.com/office/drawing/2014/main" val="26312603"/>
                  </a:ext>
                </a:extLst>
              </a:tr>
            </a:tbl>
          </a:graphicData>
        </a:graphic>
      </p:graphicFrame>
      <p:sp>
        <p:nvSpPr>
          <p:cNvPr id="15" name="TextBox 14">
            <a:extLst>
              <a:ext uri="{FF2B5EF4-FFF2-40B4-BE49-F238E27FC236}">
                <a16:creationId xmlns:a16="http://schemas.microsoft.com/office/drawing/2014/main" id="{E48DA3AB-4BD9-4D38-9F3A-56B1B1C40C30}"/>
              </a:ext>
            </a:extLst>
          </p:cNvPr>
          <p:cNvSpPr txBox="1"/>
          <p:nvPr/>
        </p:nvSpPr>
        <p:spPr>
          <a:xfrm>
            <a:off x="172453" y="5785701"/>
            <a:ext cx="5923547" cy="276999"/>
          </a:xfrm>
          <a:prstGeom prst="rect">
            <a:avLst/>
          </a:prstGeom>
          <a:noFill/>
        </p:spPr>
        <p:txBody>
          <a:bodyPr wrap="square">
            <a:spAutoFit/>
          </a:bodyPr>
          <a:lstStyle/>
          <a:p>
            <a:pPr algn="l" fontAlgn="b"/>
            <a:r>
              <a:rPr lang="en-US" sz="1200" b="1" i="0" u="none" strike="noStrike" dirty="0">
                <a:effectLst/>
                <a:latin typeface="Arial" panose="020B0604020202020204" pitchFamily="34" charset="0"/>
              </a:rPr>
              <a:t>* Standard Deviation (STD), 1-STD represents the sample tail.</a:t>
            </a:r>
          </a:p>
        </p:txBody>
      </p:sp>
      <p:sp>
        <p:nvSpPr>
          <p:cNvPr id="17" name="TextBox 16">
            <a:extLst>
              <a:ext uri="{FF2B5EF4-FFF2-40B4-BE49-F238E27FC236}">
                <a16:creationId xmlns:a16="http://schemas.microsoft.com/office/drawing/2014/main" id="{78C7C683-933F-4367-9A4E-C0CAF718213C}"/>
              </a:ext>
            </a:extLst>
          </p:cNvPr>
          <p:cNvSpPr txBox="1"/>
          <p:nvPr/>
        </p:nvSpPr>
        <p:spPr>
          <a:xfrm>
            <a:off x="266701" y="4442347"/>
            <a:ext cx="5829299" cy="338554"/>
          </a:xfrm>
          <a:prstGeom prst="rect">
            <a:avLst/>
          </a:prstGeom>
          <a:noFill/>
        </p:spPr>
        <p:txBody>
          <a:bodyPr wrap="square">
            <a:spAutoFit/>
          </a:bodyPr>
          <a:lstStyle/>
          <a:p>
            <a:pPr algn="ctr" fontAlgn="b"/>
            <a:r>
              <a:rPr lang="en-US" sz="1600" b="1" i="0" u="none" strike="noStrike" dirty="0">
                <a:effectLst/>
                <a:latin typeface="Arial" panose="020B0604020202020204" pitchFamily="34" charset="0"/>
              </a:rPr>
              <a:t>Average Cost and Deviations per Life Cycle</a:t>
            </a:r>
          </a:p>
        </p:txBody>
      </p:sp>
      <p:pic>
        <p:nvPicPr>
          <p:cNvPr id="18434" name="Picture 2" descr="lh3.googleusercontent.com/SeW69IEezR1Q4VCTKH918...">
            <a:extLst>
              <a:ext uri="{FF2B5EF4-FFF2-40B4-BE49-F238E27FC236}">
                <a16:creationId xmlns:a16="http://schemas.microsoft.com/office/drawing/2014/main" id="{895E8292-57C1-4B23-86ED-17B887825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62" y="118991"/>
            <a:ext cx="1715251" cy="171525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The Reinvention of NASA">
            <a:extLst>
              <a:ext uri="{FF2B5EF4-FFF2-40B4-BE49-F238E27FC236}">
                <a16:creationId xmlns:a16="http://schemas.microsoft.com/office/drawing/2014/main" id="{A8FA00BD-EA24-4928-BDEA-942FFDBF47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3094" y="898313"/>
            <a:ext cx="1862889" cy="104787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The largest rocket in history briefly assembles in Texas - USA Newszz">
            <a:extLst>
              <a:ext uri="{FF2B5EF4-FFF2-40B4-BE49-F238E27FC236}">
                <a16:creationId xmlns:a16="http://schemas.microsoft.com/office/drawing/2014/main" id="{2DA30171-DC68-4942-A345-F00EC7C571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78340" y="0"/>
            <a:ext cx="984584" cy="113062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70D4124-84B5-478A-9E2C-DB757A8AEB50}"/>
              </a:ext>
            </a:extLst>
          </p:cNvPr>
          <p:cNvSpPr txBox="1"/>
          <p:nvPr/>
        </p:nvSpPr>
        <p:spPr>
          <a:xfrm>
            <a:off x="119313" y="1938272"/>
            <a:ext cx="6029826" cy="2554545"/>
          </a:xfrm>
          <a:prstGeom prst="rect">
            <a:avLst/>
          </a:prstGeom>
          <a:noFill/>
        </p:spPr>
        <p:txBody>
          <a:bodyPr wrap="square">
            <a:spAutoFit/>
          </a:bodyPr>
          <a:lstStyle/>
          <a:p>
            <a:pPr marL="342900" indent="-342900">
              <a:buFont typeface="+mj-lt"/>
              <a:buAutoNum type="arabicPeriod"/>
            </a:pPr>
            <a:r>
              <a:rPr lang="en-US" sz="1600" dirty="0"/>
              <a:t>Performed literature review of over 100 publications</a:t>
            </a:r>
          </a:p>
          <a:p>
            <a:pPr marL="342900" indent="-342900">
              <a:buFont typeface="+mj-lt"/>
              <a:buAutoNum type="arabicPeriod"/>
            </a:pPr>
            <a:r>
              <a:rPr lang="en-US" sz="1600" dirty="0"/>
              <a:t>Findings indicated companies were not accurately reporting data</a:t>
            </a:r>
          </a:p>
          <a:p>
            <a:pPr marL="342900" indent="-342900">
              <a:buFont typeface="+mj-lt"/>
              <a:buAutoNum type="arabicPeriod"/>
            </a:pPr>
            <a:r>
              <a:rPr lang="en-US" sz="1600" dirty="0"/>
              <a:t>NASA Model is the only comprehensive study</a:t>
            </a:r>
          </a:p>
          <a:p>
            <a:pPr marL="800100" lvl="1" indent="-342900">
              <a:buFont typeface="+mj-lt"/>
              <a:buAutoNum type="alphaLcPeriod"/>
            </a:pPr>
            <a:r>
              <a:rPr lang="en-US" sz="1600" dirty="0"/>
              <a:t>Model used data sets to construct statical ranges of faults found</a:t>
            </a:r>
          </a:p>
          <a:p>
            <a:pPr marL="342900" indent="-342900">
              <a:buFont typeface="+mj-lt"/>
              <a:buAutoNum type="arabicPeriod"/>
            </a:pPr>
            <a:r>
              <a:rPr lang="en-US" sz="1600" dirty="0"/>
              <a:t>Each fault was estimated at all the typical product development life cycle phases</a:t>
            </a:r>
          </a:p>
          <a:p>
            <a:pPr marL="342900" indent="-342900">
              <a:buFont typeface="+mj-lt"/>
              <a:buAutoNum type="arabicPeriod"/>
            </a:pPr>
            <a:r>
              <a:rPr lang="en-US" sz="1600" dirty="0"/>
              <a:t>Faults in critical systems dramatically increase the cost</a:t>
            </a:r>
          </a:p>
          <a:p>
            <a:pPr marL="342900" indent="-342900">
              <a:buFont typeface="+mj-lt"/>
              <a:buAutoNum type="arabicPeriod"/>
            </a:pPr>
            <a:r>
              <a:rPr lang="en-US" sz="1600" dirty="0"/>
              <a:t>Cost of Escape</a:t>
            </a:r>
          </a:p>
          <a:p>
            <a:pPr marL="800100" lvl="1" indent="-342900">
              <a:buFont typeface="+mj-lt"/>
              <a:buAutoNum type="arabicPeriod"/>
            </a:pPr>
            <a:r>
              <a:rPr lang="en-US" sz="1600" dirty="0"/>
              <a:t> </a:t>
            </a:r>
            <a:r>
              <a:rPr lang="en-US" sz="1600" dirty="0">
                <a:solidFill>
                  <a:schemeClr val="accent6">
                    <a:lumMod val="75000"/>
                  </a:schemeClr>
                </a:solidFill>
              </a:rPr>
              <a:t>Minimum </a:t>
            </a:r>
            <a:r>
              <a:rPr lang="en-US" sz="1600" dirty="0"/>
              <a:t>-&gt; </a:t>
            </a:r>
            <a:r>
              <a:rPr lang="en-US" sz="1600" dirty="0">
                <a:solidFill>
                  <a:srgbClr val="C00000"/>
                </a:solidFill>
              </a:rPr>
              <a:t>Maximum</a:t>
            </a:r>
            <a:r>
              <a:rPr lang="en-US" sz="1600" dirty="0"/>
              <a:t> = </a:t>
            </a:r>
            <a:r>
              <a:rPr lang="en-US" sz="1600" dirty="0">
                <a:solidFill>
                  <a:schemeClr val="accent6">
                    <a:lumMod val="75000"/>
                  </a:schemeClr>
                </a:solidFill>
              </a:rPr>
              <a:t>23 Million</a:t>
            </a:r>
            <a:r>
              <a:rPr lang="en-US" sz="1600" dirty="0"/>
              <a:t> -&gt; </a:t>
            </a:r>
            <a:r>
              <a:rPr lang="en-US" sz="1600" dirty="0">
                <a:solidFill>
                  <a:srgbClr val="C00000"/>
                </a:solidFill>
              </a:rPr>
              <a:t>16 Billion</a:t>
            </a:r>
          </a:p>
        </p:txBody>
      </p:sp>
      <p:sp>
        <p:nvSpPr>
          <p:cNvPr id="11" name="Rectangle 10">
            <a:extLst>
              <a:ext uri="{FF2B5EF4-FFF2-40B4-BE49-F238E27FC236}">
                <a16:creationId xmlns:a16="http://schemas.microsoft.com/office/drawing/2014/main" id="{060A7522-1143-4191-9597-6A3ED8629B24}"/>
              </a:ext>
            </a:extLst>
          </p:cNvPr>
          <p:cNvSpPr/>
          <p:nvPr/>
        </p:nvSpPr>
        <p:spPr>
          <a:xfrm>
            <a:off x="4435522" y="6063879"/>
            <a:ext cx="5900910"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Using real data 1 faults is expensive.</a:t>
            </a:r>
          </a:p>
        </p:txBody>
      </p:sp>
    </p:spTree>
    <p:extLst>
      <p:ext uri="{BB962C8B-B14F-4D97-AF65-F5344CB8AC3E}">
        <p14:creationId xmlns:p14="http://schemas.microsoft.com/office/powerpoint/2010/main" val="407914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0CF9E-DEC4-43A6-85C6-CA264896FF5C}"/>
              </a:ext>
            </a:extLst>
          </p:cNvPr>
          <p:cNvSpPr>
            <a:spLocks noGrp="1"/>
          </p:cNvSpPr>
          <p:nvPr>
            <p:ph type="title"/>
          </p:nvPr>
        </p:nvSpPr>
        <p:spPr/>
        <p:txBody>
          <a:bodyPr/>
          <a:lstStyle/>
          <a:p>
            <a:r>
              <a:rPr lang="en-US" dirty="0"/>
              <a:t>Cost Analysis: Projection for a Single Flaw</a:t>
            </a:r>
          </a:p>
        </p:txBody>
      </p:sp>
      <p:sp>
        <p:nvSpPr>
          <p:cNvPr id="4" name="Content Placeholder 3">
            <a:extLst>
              <a:ext uri="{FF2B5EF4-FFF2-40B4-BE49-F238E27FC236}">
                <a16:creationId xmlns:a16="http://schemas.microsoft.com/office/drawing/2014/main" id="{05308EEF-B63B-4125-B0EB-ED3BB4B3E8FF}"/>
              </a:ext>
            </a:extLst>
          </p:cNvPr>
          <p:cNvSpPr>
            <a:spLocks noGrp="1"/>
          </p:cNvSpPr>
          <p:nvPr>
            <p:ph idx="13"/>
          </p:nvPr>
        </p:nvSpPr>
        <p:spPr/>
        <p:txBody>
          <a:bodyPr/>
          <a:lstStyle/>
          <a:p>
            <a:r>
              <a:rPr lang="en-US" sz="1600" dirty="0"/>
              <a:t>Example analysis</a:t>
            </a:r>
          </a:p>
          <a:p>
            <a:pPr marL="457200" indent="-457200">
              <a:buFont typeface="+mj-lt"/>
              <a:buAutoNum type="alphaUcPeriod"/>
            </a:pPr>
            <a:r>
              <a:rPr lang="en-US" sz="1600" dirty="0"/>
              <a:t>Scenario</a:t>
            </a:r>
          </a:p>
          <a:p>
            <a:pPr marL="971550" lvl="1" indent="-514350">
              <a:buFont typeface="+mj-lt"/>
              <a:buAutoNum type="romanLcPeriod"/>
            </a:pPr>
            <a:r>
              <a:rPr lang="en-US" sz="1600" dirty="0"/>
              <a:t>Flaw identified at requirements</a:t>
            </a:r>
          </a:p>
          <a:p>
            <a:pPr marL="971550" lvl="1" indent="-514350">
              <a:buFont typeface="+mj-lt"/>
              <a:buAutoNum type="romanLcPeriod"/>
            </a:pPr>
            <a:r>
              <a:rPr lang="en-US" sz="1600" dirty="0"/>
              <a:t>Resolved at Operation</a:t>
            </a:r>
          </a:p>
          <a:p>
            <a:pPr marL="914400" lvl="1" indent="-457200">
              <a:buFont typeface="+mj-lt"/>
              <a:buAutoNum type="romanLcPeriod"/>
            </a:pPr>
            <a:r>
              <a:rPr lang="en-US" sz="1600" dirty="0"/>
              <a:t> Product Cycle Phase</a:t>
            </a:r>
          </a:p>
          <a:p>
            <a:pPr marL="1371600" lvl="2" indent="-457200">
              <a:buFont typeface="+mj-lt"/>
              <a:buAutoNum type="arabicPeriod"/>
            </a:pPr>
            <a:r>
              <a:rPr lang="en-US" sz="1600" dirty="0"/>
              <a:t>Requirements</a:t>
            </a:r>
          </a:p>
          <a:p>
            <a:pPr marL="1828800" lvl="3" indent="-457200">
              <a:buFont typeface="+mj-lt"/>
              <a:buAutoNum type="alphaLcPeriod"/>
            </a:pPr>
            <a:r>
              <a:rPr lang="en-US" sz="1200" dirty="0"/>
              <a:t>$6K to $24K</a:t>
            </a:r>
          </a:p>
          <a:p>
            <a:pPr marL="1371600" lvl="2" indent="-457200">
              <a:buFont typeface="+mj-lt"/>
              <a:buAutoNum type="arabicPeriod"/>
            </a:pPr>
            <a:r>
              <a:rPr lang="en-US" sz="1600" dirty="0"/>
              <a:t>Design</a:t>
            </a:r>
          </a:p>
          <a:p>
            <a:pPr marL="1828800" lvl="3" indent="-457200">
              <a:buFont typeface="+mj-lt"/>
              <a:buAutoNum type="alphaLcPeriod"/>
            </a:pPr>
            <a:r>
              <a:rPr lang="en-US" sz="1200" dirty="0"/>
              <a:t>$23K to $59K</a:t>
            </a:r>
          </a:p>
          <a:p>
            <a:pPr marL="1371600" lvl="2" indent="-457200">
              <a:buFont typeface="+mj-lt"/>
              <a:buAutoNum type="arabicPeriod"/>
            </a:pPr>
            <a:r>
              <a:rPr lang="en-US" sz="1600" dirty="0"/>
              <a:t>Build</a:t>
            </a:r>
          </a:p>
          <a:p>
            <a:pPr marL="1828800" lvl="3" indent="-457200">
              <a:buFont typeface="+mj-lt"/>
              <a:buAutoNum type="alphaLcPeriod"/>
            </a:pPr>
            <a:r>
              <a:rPr lang="en-US" sz="1200" dirty="0"/>
              <a:t>$62K to $186K</a:t>
            </a:r>
          </a:p>
          <a:p>
            <a:pPr marL="1371600" lvl="2" indent="-457200">
              <a:buFont typeface="+mj-lt"/>
              <a:buAutoNum type="arabicPeriod"/>
            </a:pPr>
            <a:r>
              <a:rPr lang="en-US" sz="1600" dirty="0"/>
              <a:t>Test</a:t>
            </a:r>
          </a:p>
          <a:p>
            <a:pPr marL="1828800" lvl="3" indent="-457200">
              <a:buFont typeface="+mj-lt"/>
              <a:buAutoNum type="alphaLcPeriod"/>
            </a:pPr>
            <a:r>
              <a:rPr lang="en-US" sz="1200" dirty="0"/>
              <a:t>$124K to $633K</a:t>
            </a:r>
          </a:p>
          <a:p>
            <a:pPr marL="1371600" lvl="2" indent="-457200">
              <a:buFont typeface="+mj-lt"/>
              <a:buAutoNum type="arabicPeriod"/>
            </a:pPr>
            <a:r>
              <a:rPr lang="en-US" sz="1600" dirty="0"/>
              <a:t>Operation </a:t>
            </a:r>
          </a:p>
          <a:p>
            <a:pPr marL="1828800" lvl="3" indent="-457200">
              <a:buFont typeface="+mj-lt"/>
              <a:buAutoNum type="alphaLcPeriod"/>
            </a:pPr>
            <a:r>
              <a:rPr lang="en-US" sz="1200" dirty="0"/>
              <a:t>$646K to $2.9M</a:t>
            </a:r>
          </a:p>
          <a:p>
            <a:pPr marL="1371600" lvl="2" indent="-457200">
              <a:buFont typeface="+mj-lt"/>
              <a:buAutoNum type="arabicPeriod"/>
            </a:pPr>
            <a:r>
              <a:rPr lang="en-US" sz="1600" dirty="0"/>
              <a:t>Total Cost </a:t>
            </a:r>
          </a:p>
          <a:p>
            <a:pPr marL="1828800" lvl="3" indent="-457200">
              <a:buFont typeface="+mj-lt"/>
              <a:buAutoNum type="alphaLcPeriod"/>
            </a:pPr>
            <a:r>
              <a:rPr lang="en-US" sz="1200" dirty="0">
                <a:solidFill>
                  <a:srgbClr val="C00000"/>
                </a:solidFill>
              </a:rPr>
              <a:t>$864K</a:t>
            </a:r>
            <a:r>
              <a:rPr lang="en-US" sz="1200" dirty="0"/>
              <a:t> to </a:t>
            </a:r>
            <a:r>
              <a:rPr lang="en-US" sz="1200" dirty="0">
                <a:solidFill>
                  <a:srgbClr val="C00000"/>
                </a:solidFill>
              </a:rPr>
              <a:t>$3.8M</a:t>
            </a:r>
          </a:p>
        </p:txBody>
      </p:sp>
      <p:graphicFrame>
        <p:nvGraphicFramePr>
          <p:cNvPr id="6" name="Content Placeholder 5">
            <a:extLst>
              <a:ext uri="{FF2B5EF4-FFF2-40B4-BE49-F238E27FC236}">
                <a16:creationId xmlns:a16="http://schemas.microsoft.com/office/drawing/2014/main" id="{D4E32B9E-7F3A-4534-8BF9-A086FB0C83AE}"/>
              </a:ext>
            </a:extLst>
          </p:cNvPr>
          <p:cNvGraphicFramePr>
            <a:graphicFrameLocks noGrp="1"/>
          </p:cNvGraphicFramePr>
          <p:nvPr>
            <p:ph idx="1"/>
            <p:extLst>
              <p:ext uri="{D42A27DB-BD31-4B8C-83A1-F6EECF244321}">
                <p14:modId xmlns:p14="http://schemas.microsoft.com/office/powerpoint/2010/main" val="470357740"/>
              </p:ext>
            </p:extLst>
          </p:nvPr>
        </p:nvGraphicFramePr>
        <p:xfrm>
          <a:off x="4344636" y="954088"/>
          <a:ext cx="7705673" cy="4995862"/>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277C204C-EAAD-4D61-A001-BC37C8D27662}"/>
              </a:ext>
            </a:extLst>
          </p:cNvPr>
          <p:cNvSpPr/>
          <p:nvPr/>
        </p:nvSpPr>
        <p:spPr>
          <a:xfrm>
            <a:off x="195090" y="5583059"/>
            <a:ext cx="5900910"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Cost of a single flaw if not solved promptly, will cost millions.</a:t>
            </a:r>
          </a:p>
        </p:txBody>
      </p:sp>
    </p:spTree>
    <p:extLst>
      <p:ext uri="{BB962C8B-B14F-4D97-AF65-F5344CB8AC3E}">
        <p14:creationId xmlns:p14="http://schemas.microsoft.com/office/powerpoint/2010/main" val="136596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p:txBody>
          <a:bodyPr/>
          <a:lstStyle/>
          <a:p>
            <a:r>
              <a:rPr lang="en-US" dirty="0"/>
              <a:t>Problem Statement</a:t>
            </a:r>
            <a:br>
              <a:rPr lang="en-US" dirty="0"/>
            </a:br>
            <a:endParaRPr lang="en-US" dirty="0"/>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idx="1"/>
          </p:nvPr>
        </p:nvSpPr>
        <p:spPr>
          <a:xfrm>
            <a:off x="609600" y="647700"/>
            <a:ext cx="10972800" cy="5377017"/>
          </a:xfrm>
        </p:spPr>
        <p:txBody>
          <a:bodyPr/>
          <a:lstStyle/>
          <a:p>
            <a:r>
              <a:rPr lang="en-US" sz="2800" dirty="0"/>
              <a:t>Our debug/root cause and fix velocities are too slow</a:t>
            </a:r>
          </a:p>
          <a:p>
            <a:pPr lvl="2"/>
            <a:r>
              <a:rPr lang="en-US" dirty="0"/>
              <a:t>~6.5 days of effort to resolve each bug (spread over several weeks)</a:t>
            </a:r>
          </a:p>
          <a:p>
            <a:pPr lvl="2"/>
            <a:r>
              <a:rPr lang="en-US" dirty="0"/>
              <a:t>Our SSD devices are complex</a:t>
            </a:r>
          </a:p>
          <a:p>
            <a:pPr lvl="2"/>
            <a:r>
              <a:rPr lang="en-US" dirty="0"/>
              <a:t>Analysis (root-cause) requires a broad and deep understanding of FW/system</a:t>
            </a:r>
          </a:p>
          <a:p>
            <a:pPr lvl="3"/>
            <a:r>
              <a:rPr lang="en-US" dirty="0"/>
              <a:t>FW developers must spend time understanding context of bug or seeking expert council</a:t>
            </a:r>
          </a:p>
          <a:p>
            <a:pPr lvl="2"/>
            <a:r>
              <a:rPr lang="en-US" dirty="0"/>
              <a:t>Large number of issues to resolve strains expert availability</a:t>
            </a:r>
          </a:p>
          <a:p>
            <a:pPr lvl="3"/>
            <a:r>
              <a:rPr lang="en-US" dirty="0"/>
              <a:t>(Example) ADP program to date has seen just over </a:t>
            </a:r>
            <a:r>
              <a:rPr lang="en-US" dirty="0">
                <a:hlinkClick r:id="rId3">
                  <a:extLst>
                    <a:ext uri="{A12FA001-AC4F-418D-AE19-62706E023703}">
                      <ahyp:hlinkClr xmlns:ahyp="http://schemas.microsoft.com/office/drawing/2018/hyperlinkcolor" val="tx"/>
                    </a:ext>
                  </a:extLst>
                </a:hlinkClick>
              </a:rPr>
              <a:t>3,000 bugs</a:t>
            </a:r>
            <a:endParaRPr lang="en-US" dirty="0"/>
          </a:p>
          <a:p>
            <a:r>
              <a:rPr lang="en-US" sz="2800" dirty="0"/>
              <a:t>Hard to predict drive failures (asserts, perf, power, …)</a:t>
            </a:r>
          </a:p>
          <a:p>
            <a:pPr lvl="2"/>
            <a:r>
              <a:rPr lang="en-US" dirty="0"/>
              <a:t>We’re usually test-and-check </a:t>
            </a:r>
          </a:p>
          <a:p>
            <a:endParaRPr lang="en-US" dirty="0"/>
          </a:p>
          <a:p>
            <a:pPr lvl="3"/>
            <a:endParaRPr lang="en-US" dirty="0"/>
          </a:p>
          <a:p>
            <a:pPr lvl="2"/>
            <a:endParaRPr lang="en-US" dirty="0"/>
          </a:p>
        </p:txBody>
      </p:sp>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4294967295"/>
          </p:nvPr>
        </p:nvSpPr>
        <p:spPr/>
        <p:txBody>
          <a:bodyPr/>
          <a:lstStyle/>
          <a:p>
            <a:fld id="{EE2556C5-CE8C-6547-B838-EA80C61A4AF7}" type="slidenum">
              <a:rPr lang="en-US" smtClean="0">
                <a:solidFill>
                  <a:schemeClr val="bg1"/>
                </a:solidFill>
              </a:rPr>
              <a:pPr/>
              <a:t>2</a:t>
            </a:fld>
            <a:endParaRPr lang="en-US" dirty="0">
              <a:solidFill>
                <a:schemeClr val="bg1"/>
              </a:solidFill>
            </a:endParaRPr>
          </a:p>
        </p:txBody>
      </p:sp>
      <p:pic>
        <p:nvPicPr>
          <p:cNvPr id="19" name="Graphic 18" descr="Bug">
            <a:extLst>
              <a:ext uri="{FF2B5EF4-FFF2-40B4-BE49-F238E27FC236}">
                <a16:creationId xmlns:a16="http://schemas.microsoft.com/office/drawing/2014/main" id="{2670A051-51F1-4521-923F-1F0E29ECA8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64156" y="4960489"/>
            <a:ext cx="679939" cy="679939"/>
          </a:xfrm>
          <a:prstGeom prst="rect">
            <a:avLst/>
          </a:prstGeom>
        </p:spPr>
      </p:pic>
      <p:pic>
        <p:nvPicPr>
          <p:cNvPr id="20" name="Graphic 19" descr="Confused person">
            <a:extLst>
              <a:ext uri="{FF2B5EF4-FFF2-40B4-BE49-F238E27FC236}">
                <a16:creationId xmlns:a16="http://schemas.microsoft.com/office/drawing/2014/main" id="{D327C676-290B-41DE-A249-6CFFDC28EE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7071" y="4889293"/>
            <a:ext cx="914400" cy="914400"/>
          </a:xfrm>
          <a:prstGeom prst="rect">
            <a:avLst/>
          </a:prstGeom>
        </p:spPr>
      </p:pic>
      <p:pic>
        <p:nvPicPr>
          <p:cNvPr id="21" name="Graphic 20" descr="Workflow">
            <a:extLst>
              <a:ext uri="{FF2B5EF4-FFF2-40B4-BE49-F238E27FC236}">
                <a16:creationId xmlns:a16="http://schemas.microsoft.com/office/drawing/2014/main" id="{73E3A903-0A3B-4C0E-92DA-3DE86BBF53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27547" y="4906695"/>
            <a:ext cx="914400" cy="914400"/>
          </a:xfrm>
          <a:prstGeom prst="rect">
            <a:avLst/>
          </a:prstGeom>
        </p:spPr>
      </p:pic>
      <p:pic>
        <p:nvPicPr>
          <p:cNvPr id="22" name="Graphic 21" descr="Open book">
            <a:extLst>
              <a:ext uri="{FF2B5EF4-FFF2-40B4-BE49-F238E27FC236}">
                <a16:creationId xmlns:a16="http://schemas.microsoft.com/office/drawing/2014/main" id="{ACBC136A-86BD-438F-90A7-894E5AB0C0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5559" y="4852106"/>
            <a:ext cx="914400" cy="914400"/>
          </a:xfrm>
          <a:prstGeom prst="rect">
            <a:avLst/>
          </a:prstGeom>
        </p:spPr>
      </p:pic>
      <p:pic>
        <p:nvPicPr>
          <p:cNvPr id="23" name="Graphic 22" descr="Books">
            <a:extLst>
              <a:ext uri="{FF2B5EF4-FFF2-40B4-BE49-F238E27FC236}">
                <a16:creationId xmlns:a16="http://schemas.microsoft.com/office/drawing/2014/main" id="{7B524C0A-5FAB-4D0B-A4AA-9DDCE3458E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94923" y="4856683"/>
            <a:ext cx="914400" cy="914400"/>
          </a:xfrm>
          <a:prstGeom prst="rect">
            <a:avLst/>
          </a:prstGeom>
        </p:spPr>
      </p:pic>
      <p:pic>
        <p:nvPicPr>
          <p:cNvPr id="24" name="Graphic 23" descr="Customer review RTL">
            <a:extLst>
              <a:ext uri="{FF2B5EF4-FFF2-40B4-BE49-F238E27FC236}">
                <a16:creationId xmlns:a16="http://schemas.microsoft.com/office/drawing/2014/main" id="{B7431B59-1289-4C12-82B9-1121441F08B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52399" y="4795319"/>
            <a:ext cx="914400" cy="914400"/>
          </a:xfrm>
          <a:prstGeom prst="rect">
            <a:avLst/>
          </a:prstGeom>
        </p:spPr>
      </p:pic>
      <p:pic>
        <p:nvPicPr>
          <p:cNvPr id="25" name="Graphic 24" descr="Questions">
            <a:extLst>
              <a:ext uri="{FF2B5EF4-FFF2-40B4-BE49-F238E27FC236}">
                <a16:creationId xmlns:a16="http://schemas.microsoft.com/office/drawing/2014/main" id="{6914902B-1539-48EF-B854-406A6EABA1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92775" y="4843258"/>
            <a:ext cx="914400" cy="914400"/>
          </a:xfrm>
          <a:prstGeom prst="rect">
            <a:avLst/>
          </a:prstGeom>
        </p:spPr>
      </p:pic>
      <p:pic>
        <p:nvPicPr>
          <p:cNvPr id="26" name="Graphic 25" descr="Scientist">
            <a:extLst>
              <a:ext uri="{FF2B5EF4-FFF2-40B4-BE49-F238E27FC236}">
                <a16:creationId xmlns:a16="http://schemas.microsoft.com/office/drawing/2014/main" id="{82774208-34ED-4BC7-83DF-504CE4620BB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78341" y="4808453"/>
            <a:ext cx="914400" cy="914400"/>
          </a:xfrm>
          <a:prstGeom prst="rect">
            <a:avLst/>
          </a:prstGeom>
        </p:spPr>
      </p:pic>
      <p:pic>
        <p:nvPicPr>
          <p:cNvPr id="27" name="Graphic 26" descr="Bug spray">
            <a:extLst>
              <a:ext uri="{FF2B5EF4-FFF2-40B4-BE49-F238E27FC236}">
                <a16:creationId xmlns:a16="http://schemas.microsoft.com/office/drawing/2014/main" id="{17BC85CB-54FC-4687-811F-8691EB356F5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3516456">
            <a:off x="9023657" y="4581194"/>
            <a:ext cx="914400" cy="914400"/>
          </a:xfrm>
          <a:prstGeom prst="rect">
            <a:avLst/>
          </a:prstGeom>
        </p:spPr>
      </p:pic>
      <p:pic>
        <p:nvPicPr>
          <p:cNvPr id="28" name="Graphic 27" descr="Disk">
            <a:extLst>
              <a:ext uri="{FF2B5EF4-FFF2-40B4-BE49-F238E27FC236}">
                <a16:creationId xmlns:a16="http://schemas.microsoft.com/office/drawing/2014/main" id="{FE7AE598-D1F1-4BF9-AEE2-7B854AF9920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510687" y="5042686"/>
            <a:ext cx="723821" cy="723821"/>
          </a:xfrm>
          <a:prstGeom prst="rect">
            <a:avLst/>
          </a:prstGeom>
        </p:spPr>
      </p:pic>
      <p:pic>
        <p:nvPicPr>
          <p:cNvPr id="29" name="Graphic 28" descr="Bullseye">
            <a:extLst>
              <a:ext uri="{FF2B5EF4-FFF2-40B4-BE49-F238E27FC236}">
                <a16:creationId xmlns:a16="http://schemas.microsoft.com/office/drawing/2014/main" id="{EE473472-8AA6-495A-B06B-AA5AAB417E9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753447" y="4930275"/>
            <a:ext cx="619035" cy="619035"/>
          </a:xfrm>
          <a:prstGeom prst="rect">
            <a:avLst/>
          </a:prstGeom>
        </p:spPr>
      </p:pic>
      <p:pic>
        <p:nvPicPr>
          <p:cNvPr id="30" name="Graphic 29" descr="Thumbs up sign">
            <a:extLst>
              <a:ext uri="{FF2B5EF4-FFF2-40B4-BE49-F238E27FC236}">
                <a16:creationId xmlns:a16="http://schemas.microsoft.com/office/drawing/2014/main" id="{4C49D274-3E6E-424A-8FB1-539AA9E1010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73669" y="4889293"/>
            <a:ext cx="914400" cy="914400"/>
          </a:xfrm>
          <a:prstGeom prst="rect">
            <a:avLst/>
          </a:prstGeom>
        </p:spPr>
      </p:pic>
    </p:spTree>
    <p:extLst>
      <p:ext uri="{BB962C8B-B14F-4D97-AF65-F5344CB8AC3E}">
        <p14:creationId xmlns:p14="http://schemas.microsoft.com/office/powerpoint/2010/main" val="1842058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4000DDE4-1666-4718-8C32-0C0C7BC00656}"/>
              </a:ext>
            </a:extLst>
          </p:cNvPr>
          <p:cNvGraphicFramePr>
            <a:graphicFrameLocks noGrp="1"/>
          </p:cNvGraphicFramePr>
          <p:nvPr>
            <p:ph idx="1"/>
            <p:extLst>
              <p:ext uri="{D42A27DB-BD31-4B8C-83A1-F6EECF244321}">
                <p14:modId xmlns:p14="http://schemas.microsoft.com/office/powerpoint/2010/main" val="2900997757"/>
              </p:ext>
            </p:extLst>
          </p:nvPr>
        </p:nvGraphicFramePr>
        <p:xfrm>
          <a:off x="5911472" y="954088"/>
          <a:ext cx="6212978" cy="4995862"/>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F3C8A6B3-9AAB-455C-B981-85EDF01B53AB}"/>
              </a:ext>
            </a:extLst>
          </p:cNvPr>
          <p:cNvSpPr>
            <a:spLocks noGrp="1"/>
          </p:cNvSpPr>
          <p:nvPr>
            <p:ph type="title"/>
          </p:nvPr>
        </p:nvSpPr>
        <p:spPr>
          <a:xfrm>
            <a:off x="609600" y="1588"/>
            <a:ext cx="10972800" cy="939800"/>
          </a:xfrm>
        </p:spPr>
        <p:txBody>
          <a:bodyPr/>
          <a:lstStyle/>
          <a:p>
            <a:r>
              <a:rPr lang="en-US" dirty="0"/>
              <a:t>Estimating Cost Debug of a Program: ADP</a:t>
            </a:r>
          </a:p>
        </p:txBody>
      </p:sp>
      <p:sp>
        <p:nvSpPr>
          <p:cNvPr id="4" name="Content Placeholder 3">
            <a:extLst>
              <a:ext uri="{FF2B5EF4-FFF2-40B4-BE49-F238E27FC236}">
                <a16:creationId xmlns:a16="http://schemas.microsoft.com/office/drawing/2014/main" id="{B2C4DF47-26B8-4EFC-9A3A-92ACC2B624BA}"/>
              </a:ext>
            </a:extLst>
          </p:cNvPr>
          <p:cNvSpPr>
            <a:spLocks noGrp="1"/>
          </p:cNvSpPr>
          <p:nvPr>
            <p:ph idx="13"/>
          </p:nvPr>
        </p:nvSpPr>
        <p:spPr>
          <a:xfrm>
            <a:off x="609600" y="954088"/>
            <a:ext cx="5486400" cy="4996017"/>
          </a:xfrm>
        </p:spPr>
        <p:txBody>
          <a:bodyPr/>
          <a:lstStyle/>
          <a:p>
            <a:r>
              <a:rPr lang="en-US" sz="1800" dirty="0"/>
              <a:t>ADP is the latest NAND PCIe gen 4/5</a:t>
            </a:r>
          </a:p>
          <a:p>
            <a:endParaRPr lang="en-US" sz="1800" dirty="0"/>
          </a:p>
          <a:p>
            <a:r>
              <a:rPr lang="en-US" sz="1800" dirty="0"/>
              <a:t>In the first slides, we verified from program mangers ADP has seen at least </a:t>
            </a:r>
            <a:r>
              <a:rPr lang="en-US" sz="1800" b="1" dirty="0"/>
              <a:t>3000</a:t>
            </a:r>
            <a:r>
              <a:rPr lang="en-US" sz="1800" dirty="0"/>
              <a:t> flaws.</a:t>
            </a:r>
          </a:p>
          <a:p>
            <a:endParaRPr lang="en-US" sz="1800" dirty="0"/>
          </a:p>
          <a:p>
            <a:r>
              <a:rPr lang="en-US" sz="1800" dirty="0"/>
              <a:t>When estimating the cost of a program on </a:t>
            </a:r>
            <a:r>
              <a:rPr lang="en-US" sz="1800" b="1" i="1" dirty="0"/>
              <a:t>debug only</a:t>
            </a:r>
            <a:r>
              <a:rPr lang="en-US" sz="1800" dirty="0"/>
              <a:t>…</a:t>
            </a:r>
          </a:p>
          <a:p>
            <a:endParaRPr lang="en-US" sz="1800" dirty="0"/>
          </a:p>
          <a:p>
            <a:r>
              <a:rPr lang="en-US" sz="1800" dirty="0"/>
              <a:t>Investment expanding historical meta data</a:t>
            </a:r>
          </a:p>
          <a:p>
            <a:pPr marL="457200" indent="-457200">
              <a:buFont typeface="+mj-lt"/>
              <a:buAutoNum type="alphaLcPeriod"/>
            </a:pPr>
            <a:r>
              <a:rPr lang="en-US" sz="1800" dirty="0"/>
              <a:t>Minimum -&gt; $67 M</a:t>
            </a:r>
          </a:p>
          <a:p>
            <a:pPr marL="457200" indent="-457200">
              <a:buFont typeface="+mj-lt"/>
              <a:buAutoNum type="alphaLcPeriod"/>
            </a:pPr>
            <a:r>
              <a:rPr lang="en-US" sz="1800" dirty="0"/>
              <a:t>Average -&gt; $199 M</a:t>
            </a:r>
          </a:p>
          <a:p>
            <a:pPr marL="457200" indent="-457200">
              <a:buFont typeface="+mj-lt"/>
              <a:buAutoNum type="alphaLcPeriod"/>
            </a:pPr>
            <a:r>
              <a:rPr lang="en-US" sz="1800" dirty="0"/>
              <a:t>Maximum -&gt; $47 B</a:t>
            </a:r>
          </a:p>
          <a:p>
            <a:pPr marL="457200" indent="-457200">
              <a:buFont typeface="+mj-lt"/>
              <a:buAutoNum type="alphaLcPeriod"/>
            </a:pPr>
            <a:r>
              <a:rPr lang="en-US" sz="1800" dirty="0"/>
              <a:t>Variance </a:t>
            </a:r>
          </a:p>
          <a:p>
            <a:pPr marL="971550" lvl="1" indent="-514350">
              <a:buFont typeface="+mj-lt"/>
              <a:buAutoNum type="romanLcPeriod"/>
            </a:pPr>
            <a:r>
              <a:rPr lang="en-US" sz="1800" dirty="0"/>
              <a:t>Poor performing ($162 M -&gt; $696 M)</a:t>
            </a:r>
          </a:p>
          <a:p>
            <a:pPr marL="971550" lvl="1" indent="-514350">
              <a:buFont typeface="+mj-lt"/>
              <a:buAutoNum type="romanLcPeriod"/>
            </a:pPr>
            <a:r>
              <a:rPr lang="en-US" sz="1800" dirty="0"/>
              <a:t>Catastrophic ($256 M to $2.4 B)</a:t>
            </a:r>
          </a:p>
        </p:txBody>
      </p:sp>
      <p:sp>
        <p:nvSpPr>
          <p:cNvPr id="9" name="Rectangle 8">
            <a:extLst>
              <a:ext uri="{FF2B5EF4-FFF2-40B4-BE49-F238E27FC236}">
                <a16:creationId xmlns:a16="http://schemas.microsoft.com/office/drawing/2014/main" id="{727E859E-69BB-4C36-9FAE-884C2CABB6AA}"/>
              </a:ext>
            </a:extLst>
          </p:cNvPr>
          <p:cNvSpPr/>
          <p:nvPr/>
        </p:nvSpPr>
        <p:spPr>
          <a:xfrm>
            <a:off x="385531" y="5575617"/>
            <a:ext cx="7108847" cy="656590"/>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b="1" dirty="0">
                <a:solidFill>
                  <a:schemeClr val="tx2"/>
                </a:solidFill>
                <a:latin typeface="+mj-lt"/>
                <a:ea typeface="Intel Clear Light" panose="020B0404020203020204" pitchFamily="34" charset="0"/>
                <a:cs typeface="Arial" panose="020B0604020202020204" pitchFamily="34" charset="0"/>
                <a:sym typeface="Helvetica Neue Medium"/>
              </a:rPr>
              <a:t>When deciding and planning for a program, we can make real-time decisions based on cost model and seen flaws.</a:t>
            </a:r>
            <a:endParaRPr lang="en-US" sz="1800" b="1" dirty="0">
              <a:solidFill>
                <a:schemeClr val="tx2"/>
              </a:solidFill>
              <a:latin typeface="+mj-lt"/>
              <a:ea typeface="Intel Clear Light" panose="020B0404020203020204" pitchFamily="34" charset="0"/>
              <a:cs typeface="Arial" panose="020B0604020202020204" pitchFamily="34" charset="0"/>
              <a:sym typeface="Helvetica Neue Medium"/>
            </a:endParaRPr>
          </a:p>
        </p:txBody>
      </p:sp>
    </p:spTree>
    <p:extLst>
      <p:ext uri="{BB962C8B-B14F-4D97-AF65-F5344CB8AC3E}">
        <p14:creationId xmlns:p14="http://schemas.microsoft.com/office/powerpoint/2010/main" val="118800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28869-C399-4D19-8435-442DD0CC574D}"/>
              </a:ext>
            </a:extLst>
          </p:cNvPr>
          <p:cNvSpPr>
            <a:spLocks noGrp="1"/>
          </p:cNvSpPr>
          <p:nvPr>
            <p:ph type="ctrTitle" sz="quarter"/>
          </p:nvPr>
        </p:nvSpPr>
        <p:spPr/>
        <p:txBody>
          <a:bodyPr/>
          <a:lstStyle/>
          <a:p>
            <a:r>
              <a:rPr lang="en-US" dirty="0"/>
              <a:t>Intel Labs: MPR Control </a:t>
            </a:r>
            <a:r>
              <a:rPr lang="en-US"/>
              <a:t>Flag Collaboration</a:t>
            </a:r>
            <a:endParaRPr lang="en-US" dirty="0"/>
          </a:p>
        </p:txBody>
      </p:sp>
    </p:spTree>
    <p:extLst>
      <p:ext uri="{BB962C8B-B14F-4D97-AF65-F5344CB8AC3E}">
        <p14:creationId xmlns:p14="http://schemas.microsoft.com/office/powerpoint/2010/main" val="147234960"/>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55BF3-C2DF-9F44-BDDB-8DDB14E91F46}"/>
              </a:ext>
            </a:extLst>
          </p:cNvPr>
          <p:cNvSpPr>
            <a:spLocks noGrp="1"/>
          </p:cNvSpPr>
          <p:nvPr>
            <p:ph type="title"/>
          </p:nvPr>
        </p:nvSpPr>
        <p:spPr>
          <a:xfrm>
            <a:off x="609600" y="19447"/>
            <a:ext cx="10972800" cy="948117"/>
          </a:xfrm>
        </p:spPr>
        <p:txBody>
          <a:bodyPr>
            <a:normAutofit/>
          </a:bodyPr>
          <a:lstStyle/>
          <a:p>
            <a:r>
              <a:rPr lang="en-US" dirty="0"/>
              <a:t>Finding Code Anomalies</a:t>
            </a:r>
          </a:p>
        </p:txBody>
      </p:sp>
      <p:sp>
        <p:nvSpPr>
          <p:cNvPr id="3" name="Slide Number Placeholder 2">
            <a:extLst>
              <a:ext uri="{FF2B5EF4-FFF2-40B4-BE49-F238E27FC236}">
                <a16:creationId xmlns:a16="http://schemas.microsoft.com/office/drawing/2014/main" id="{2045725B-E871-A949-B481-5BA1BCE10EC4}"/>
              </a:ext>
            </a:extLst>
          </p:cNvPr>
          <p:cNvSpPr>
            <a:spLocks noGrp="1"/>
          </p:cNvSpPr>
          <p:nvPr>
            <p:ph type="sldNum" sz="quarter" idx="4294967295"/>
          </p:nvPr>
        </p:nvSpPr>
        <p:spPr>
          <a:xfrm flipH="1">
            <a:off x="11803063" y="4829175"/>
            <a:ext cx="388937" cy="273050"/>
          </a:xfrm>
          <a:prstGeom prst="rect">
            <a:avLst/>
          </a:prstGeom>
        </p:spPr>
        <p:txBody>
          <a:bodyPr/>
          <a:lstStyle>
            <a:defPPr>
              <a:defRPr lang="en-US"/>
            </a:defPPr>
            <a:lvl1pPr algn="l" defTabSz="457200" rtl="0" fontAlgn="base">
              <a:spcBef>
                <a:spcPct val="0"/>
              </a:spcBef>
              <a:spcAft>
                <a:spcPct val="0"/>
              </a:spcAft>
              <a:defRPr sz="1000" kern="1200" baseline="0">
                <a:solidFill>
                  <a:schemeClr val="tx1"/>
                </a:solidFill>
                <a:latin typeface="Intel Clear"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Intel Clear" charset="0"/>
                <a:ea typeface="ＭＳ Ｐゴシック" charset="0"/>
                <a:cs typeface="ＭＳ Ｐゴシック" charset="0"/>
              </a:defRPr>
            </a:lvl5pPr>
            <a:lvl6pPr marL="2286000" algn="l" defTabSz="457200" rtl="0" eaLnBrk="1" latinLnBrk="0" hangingPunct="1">
              <a:defRPr kern="1200">
                <a:solidFill>
                  <a:schemeClr val="tx1"/>
                </a:solidFill>
                <a:latin typeface="Intel Clear" charset="0"/>
                <a:ea typeface="ＭＳ Ｐゴシック" charset="0"/>
                <a:cs typeface="ＭＳ Ｐゴシック" charset="0"/>
              </a:defRPr>
            </a:lvl6pPr>
            <a:lvl7pPr marL="2743200" algn="l" defTabSz="457200" rtl="0" eaLnBrk="1" latinLnBrk="0" hangingPunct="1">
              <a:defRPr kern="1200">
                <a:solidFill>
                  <a:schemeClr val="tx1"/>
                </a:solidFill>
                <a:latin typeface="Intel Clear" charset="0"/>
                <a:ea typeface="ＭＳ Ｐゴシック" charset="0"/>
                <a:cs typeface="ＭＳ Ｐゴシック" charset="0"/>
              </a:defRPr>
            </a:lvl7pPr>
            <a:lvl8pPr marL="3200400" algn="l" defTabSz="457200" rtl="0" eaLnBrk="1" latinLnBrk="0" hangingPunct="1">
              <a:defRPr kern="1200">
                <a:solidFill>
                  <a:schemeClr val="tx1"/>
                </a:solidFill>
                <a:latin typeface="Intel Clear" charset="0"/>
                <a:ea typeface="ＭＳ Ｐゴシック" charset="0"/>
                <a:cs typeface="ＭＳ Ｐゴシック" charset="0"/>
              </a:defRPr>
            </a:lvl8pPr>
            <a:lvl9pPr marL="3657600" algn="l" defTabSz="457200" rtl="0" eaLnBrk="1" latinLnBrk="0" hangingPunct="1">
              <a:defRPr kern="1200">
                <a:solidFill>
                  <a:schemeClr val="tx1"/>
                </a:solidFill>
                <a:latin typeface="Intel Clear" charset="0"/>
                <a:ea typeface="ＭＳ Ｐゴシック" charset="0"/>
                <a:cs typeface="ＭＳ Ｐゴシック" charset="0"/>
              </a:defRPr>
            </a:lvl9pPr>
          </a:lstStyle>
          <a:p>
            <a:fld id="{EE2556C5-CE8C-6547-B838-EA80C61A4AF7}" type="slidenum">
              <a:rPr lang="en-US" smtClean="0">
                <a:solidFill>
                  <a:prstClr val="white"/>
                </a:solidFill>
              </a:rPr>
              <a:pPr/>
              <a:t>22</a:t>
            </a:fld>
            <a:endParaRPr lang="en-US" dirty="0">
              <a:solidFill>
                <a:prstClr val="white"/>
              </a:solidFill>
            </a:endParaRPr>
          </a:p>
        </p:txBody>
      </p:sp>
      <p:cxnSp>
        <p:nvCxnSpPr>
          <p:cNvPr id="11" name="Straight Connector 10">
            <a:extLst>
              <a:ext uri="{FF2B5EF4-FFF2-40B4-BE49-F238E27FC236}">
                <a16:creationId xmlns:a16="http://schemas.microsoft.com/office/drawing/2014/main" id="{05DC8094-DDAD-1145-9178-085272B052E1}"/>
              </a:ext>
            </a:extLst>
          </p:cNvPr>
          <p:cNvCxnSpPr/>
          <p:nvPr/>
        </p:nvCxnSpPr>
        <p:spPr>
          <a:xfrm>
            <a:off x="1024330" y="1336273"/>
            <a:ext cx="9732397"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B965C83-ABF1-9643-B968-D610F3822164}"/>
              </a:ext>
            </a:extLst>
          </p:cNvPr>
          <p:cNvSpPr/>
          <p:nvPr/>
        </p:nvSpPr>
        <p:spPr>
          <a:xfrm>
            <a:off x="7933267" y="6524219"/>
            <a:ext cx="2920992" cy="259238"/>
          </a:xfrm>
          <a:prstGeom prst="rect">
            <a:avLst/>
          </a:prstGeom>
        </p:spPr>
        <p:txBody>
          <a:bodyPr wrap="none">
            <a:spAutoFit/>
          </a:bodyPr>
          <a:lstStyle/>
          <a:p>
            <a:r>
              <a:rPr lang="en-US" sz="1200" dirty="0">
                <a:solidFill>
                  <a:schemeClr val="tx1"/>
                </a:solidFill>
              </a:rPr>
              <a:t>MPR = Machine Programming Research</a:t>
            </a:r>
          </a:p>
        </p:txBody>
      </p:sp>
      <p:sp>
        <p:nvSpPr>
          <p:cNvPr id="6" name="Content Placeholder 15">
            <a:extLst>
              <a:ext uri="{FF2B5EF4-FFF2-40B4-BE49-F238E27FC236}">
                <a16:creationId xmlns:a16="http://schemas.microsoft.com/office/drawing/2014/main" id="{0E7447F5-78D5-F04B-BAD3-6C14E47779EC}"/>
              </a:ext>
            </a:extLst>
          </p:cNvPr>
          <p:cNvSpPr txBox="1">
            <a:spLocks/>
          </p:cNvSpPr>
          <p:nvPr/>
        </p:nvSpPr>
        <p:spPr>
          <a:xfrm>
            <a:off x="1196124" y="1792849"/>
            <a:ext cx="8209133" cy="4575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US" sz="3200" b="1" spc="-150" dirty="0">
                <a:solidFill>
                  <a:schemeClr val="accent1"/>
                </a:solidFill>
              </a:rPr>
              <a:t>What is a code anomaly?</a:t>
            </a:r>
          </a:p>
          <a:p>
            <a:pPr lvl="1" hangingPunct="1"/>
            <a:r>
              <a:rPr lang="en-US" spc="-150" dirty="0">
                <a:solidFill>
                  <a:schemeClr val="accent1"/>
                </a:solidFill>
              </a:rPr>
              <a:t>A piece of code that is irregular</a:t>
            </a:r>
          </a:p>
          <a:p>
            <a:pPr lvl="1" hangingPunct="1"/>
            <a:endParaRPr lang="en-US" dirty="0">
              <a:solidFill>
                <a:schemeClr val="accent1"/>
              </a:solidFill>
            </a:endParaRPr>
          </a:p>
          <a:p>
            <a:pPr hangingPunct="1"/>
            <a:r>
              <a:rPr lang="en-US" sz="3200" b="1" spc="-150" dirty="0">
                <a:solidFill>
                  <a:schemeClr val="accent1"/>
                </a:solidFill>
              </a:rPr>
              <a:t>Why care about code anomalies?</a:t>
            </a:r>
          </a:p>
          <a:p>
            <a:pPr lvl="1" hangingPunct="1"/>
            <a:r>
              <a:rPr lang="en-US" spc="-150" dirty="0">
                <a:solidFill>
                  <a:schemeClr val="accent1"/>
                </a:solidFill>
              </a:rPr>
              <a:t>Anomalous code can lead to defects, technical debt, delayed software development (hard to understand code)</a:t>
            </a:r>
          </a:p>
        </p:txBody>
      </p:sp>
    </p:spTree>
    <p:extLst>
      <p:ext uri="{BB962C8B-B14F-4D97-AF65-F5344CB8AC3E}">
        <p14:creationId xmlns:p14="http://schemas.microsoft.com/office/powerpoint/2010/main" val="93750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9FA89-D4DB-F748-8E2F-0D47465E7407}"/>
              </a:ext>
            </a:extLst>
          </p:cNvPr>
          <p:cNvSpPr>
            <a:spLocks noGrp="1"/>
          </p:cNvSpPr>
          <p:nvPr>
            <p:ph type="title"/>
          </p:nvPr>
        </p:nvSpPr>
        <p:spPr>
          <a:xfrm>
            <a:off x="571500" y="571501"/>
            <a:ext cx="11010901" cy="952500"/>
          </a:xfrm>
        </p:spPr>
        <p:txBody>
          <a:bodyPr>
            <a:normAutofit/>
          </a:bodyPr>
          <a:lstStyle/>
          <a:p>
            <a:r>
              <a:rPr lang="en-US" dirty="0"/>
              <a:t>Existing Systems Can Identify Code Anomalies</a:t>
            </a:r>
          </a:p>
        </p:txBody>
      </p:sp>
      <p:sp>
        <p:nvSpPr>
          <p:cNvPr id="9" name="Content Placeholder 2">
            <a:extLst>
              <a:ext uri="{FF2B5EF4-FFF2-40B4-BE49-F238E27FC236}">
                <a16:creationId xmlns:a16="http://schemas.microsoft.com/office/drawing/2014/main" id="{1AA34970-138D-4057-ABCE-E38951950FBE}"/>
              </a:ext>
            </a:extLst>
          </p:cNvPr>
          <p:cNvSpPr>
            <a:spLocks noGrp="1"/>
          </p:cNvSpPr>
          <p:nvPr>
            <p:ph sz="quarter" idx="27"/>
          </p:nvPr>
        </p:nvSpPr>
        <p:spPr>
          <a:xfrm>
            <a:off x="571500" y="1673225"/>
            <a:ext cx="5287963" cy="4190763"/>
          </a:xfrm>
        </p:spPr>
        <p:txBody>
          <a:bodyPr/>
          <a:lstStyle/>
          <a:p>
            <a:r>
              <a:rPr lang="en-US" sz="2400" dirty="0">
                <a:sym typeface="Helvetica Neue"/>
              </a:rPr>
              <a:t>Tools &amp; techniques to identify software defects</a:t>
            </a:r>
          </a:p>
          <a:p>
            <a:pPr lvl="1"/>
            <a:r>
              <a:rPr lang="en-US" sz="2000" dirty="0">
                <a:sym typeface="Helvetica Neue"/>
              </a:rPr>
              <a:t>Testing (unit tests, QA, etc.)</a:t>
            </a:r>
          </a:p>
          <a:p>
            <a:pPr lvl="1"/>
            <a:r>
              <a:rPr lang="en-US" sz="2000" dirty="0">
                <a:sym typeface="Helvetica Neue"/>
              </a:rPr>
              <a:t>Static analysis</a:t>
            </a:r>
          </a:p>
          <a:p>
            <a:pPr lvl="2"/>
            <a:r>
              <a:rPr lang="en-US" sz="1800" dirty="0">
                <a:sym typeface="Helvetica Neue"/>
              </a:rPr>
              <a:t>Compilers, linters (e.g., Coverity, Klocwork)</a:t>
            </a:r>
          </a:p>
          <a:p>
            <a:endParaRPr lang="en-US" sz="2400" dirty="0">
              <a:sym typeface="Helvetica Neue"/>
            </a:endParaRPr>
          </a:p>
          <a:p>
            <a:r>
              <a:rPr lang="en-US" sz="2400" dirty="0">
                <a:sym typeface="Helvetica Neue"/>
              </a:rPr>
              <a:t>Limitations</a:t>
            </a:r>
          </a:p>
          <a:p>
            <a:pPr lvl="1"/>
            <a:r>
              <a:rPr lang="en-US" sz="2000" dirty="0">
                <a:sym typeface="Helvetica Neue"/>
              </a:rPr>
              <a:t>Continuous manual effort to maintain and update (i.e., adding new rules as things evolve)</a:t>
            </a:r>
          </a:p>
          <a:p>
            <a:pPr lvl="1"/>
            <a:r>
              <a:rPr lang="en-US" sz="2000" dirty="0">
                <a:sym typeface="Helvetica Neue"/>
              </a:rPr>
              <a:t>Manual efforts can be error-prone</a:t>
            </a:r>
          </a:p>
        </p:txBody>
      </p:sp>
      <p:pic>
        <p:nvPicPr>
          <p:cNvPr id="16" name="Picture 15" descr="Text&#10;&#10;Description automatically generated">
            <a:extLst>
              <a:ext uri="{FF2B5EF4-FFF2-40B4-BE49-F238E27FC236}">
                <a16:creationId xmlns:a16="http://schemas.microsoft.com/office/drawing/2014/main" id="{348D6FC1-7F10-CD40-82B1-0422EF91F18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46286" y="2459395"/>
            <a:ext cx="3336324" cy="725650"/>
          </a:xfrm>
          <a:prstGeom prst="rect">
            <a:avLst/>
          </a:prstGeom>
        </p:spPr>
      </p:pic>
      <p:pic>
        <p:nvPicPr>
          <p:cNvPr id="20" name="Picture 19">
            <a:extLst>
              <a:ext uri="{FF2B5EF4-FFF2-40B4-BE49-F238E27FC236}">
                <a16:creationId xmlns:a16="http://schemas.microsoft.com/office/drawing/2014/main" id="{DE16C1D0-BF20-3041-B63C-C0D5A5E64CB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805147" y="4922102"/>
            <a:ext cx="3210011" cy="372069"/>
          </a:xfrm>
          <a:prstGeom prst="rect">
            <a:avLst/>
          </a:prstGeom>
        </p:spPr>
      </p:pic>
      <p:pic>
        <p:nvPicPr>
          <p:cNvPr id="1026" name="Picture 2" descr="Klocwork for C, C++, C#, Java, and JavaScript | Perforce">
            <a:extLst>
              <a:ext uri="{FF2B5EF4-FFF2-40B4-BE49-F238E27FC236}">
                <a16:creationId xmlns:a16="http://schemas.microsoft.com/office/drawing/2014/main" id="{00753855-F041-4022-A33C-32A6B77543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7796" y="3672956"/>
            <a:ext cx="4064714" cy="46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15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E9F10-9E11-48CB-958C-A9CB5E57AC27}"/>
              </a:ext>
            </a:extLst>
          </p:cNvPr>
          <p:cNvSpPr>
            <a:spLocks noGrp="1"/>
          </p:cNvSpPr>
          <p:nvPr>
            <p:ph type="title"/>
          </p:nvPr>
        </p:nvSpPr>
        <p:spPr/>
        <p:txBody>
          <a:bodyPr/>
          <a:lstStyle/>
          <a:p>
            <a:r>
              <a:rPr lang="en-US" dirty="0"/>
              <a:t>Intel Wide Collaboration Control Flag GUI: Production Code</a:t>
            </a:r>
          </a:p>
        </p:txBody>
      </p:sp>
      <p:sp>
        <p:nvSpPr>
          <p:cNvPr id="6" name="Content Placeholder 3">
            <a:extLst>
              <a:ext uri="{FF2B5EF4-FFF2-40B4-BE49-F238E27FC236}">
                <a16:creationId xmlns:a16="http://schemas.microsoft.com/office/drawing/2014/main" id="{0CDDC68C-B361-4518-8631-6F31AE4CD09B}"/>
              </a:ext>
            </a:extLst>
          </p:cNvPr>
          <p:cNvSpPr txBox="1">
            <a:spLocks/>
          </p:cNvSpPr>
          <p:nvPr/>
        </p:nvSpPr>
        <p:spPr bwMode="auto">
          <a:xfrm>
            <a:off x="293915" y="895547"/>
            <a:ext cx="4299856" cy="51290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What is Control Flag?</a:t>
            </a:r>
          </a:p>
          <a:p>
            <a:pPr marL="400050" indent="-400050">
              <a:buFont typeface="+mj-lt"/>
              <a:buAutoNum type="arabicPeriod"/>
            </a:pPr>
            <a:r>
              <a:rPr lang="en-US" sz="1400" dirty="0"/>
              <a:t>Statistical detection technique to identify and flag code fragments.</a:t>
            </a:r>
          </a:p>
          <a:p>
            <a:pPr marL="400050" indent="-400050">
              <a:buFont typeface="+mj-lt"/>
              <a:buAutoNum type="arabicPeriod"/>
            </a:pPr>
            <a:r>
              <a:rPr lang="en-US" sz="1400" dirty="0"/>
              <a:t>Uses control structures in code to construct statistical labels of norms and anomalies.</a:t>
            </a:r>
          </a:p>
          <a:p>
            <a:pPr marL="400050" indent="-400050">
              <a:buFont typeface="+mj-lt"/>
              <a:buAutoNum type="arabicPeriod"/>
            </a:pPr>
            <a:r>
              <a:rPr lang="en-US" sz="1400" dirty="0"/>
              <a:t>Training is done by learn from production quality code</a:t>
            </a:r>
          </a:p>
          <a:p>
            <a:pPr marL="400050" indent="-400050">
              <a:buFont typeface="+mj-lt"/>
              <a:buAutoNum type="arabicPeriod"/>
            </a:pPr>
            <a:r>
              <a:rPr lang="en-US" sz="1400" dirty="0"/>
              <a:t>Data set is over 6000 production repositories.</a:t>
            </a:r>
          </a:p>
          <a:p>
            <a:pPr marL="0" indent="0">
              <a:buNone/>
            </a:pPr>
            <a:r>
              <a:rPr lang="en-US" sz="1400" dirty="0"/>
              <a:t>Analysis</a:t>
            </a:r>
          </a:p>
          <a:p>
            <a:pPr>
              <a:buFont typeface="+mj-lt"/>
              <a:buAutoNum type="alphaLcPeriod"/>
            </a:pPr>
            <a:r>
              <a:rPr lang="en-US" sz="1400" dirty="0"/>
              <a:t>Perform fault analysis of NSG’s production code base using control flag</a:t>
            </a:r>
          </a:p>
          <a:p>
            <a:pPr>
              <a:buFont typeface="+mj-lt"/>
              <a:buAutoNum type="alphaLcPeriod"/>
            </a:pPr>
            <a:r>
              <a:rPr lang="en-US" sz="1400" dirty="0"/>
              <a:t>Each fault was analyzed by developers &amp; the faults were not found in state-of-the-art tools</a:t>
            </a:r>
          </a:p>
          <a:p>
            <a:pPr marL="857250" lvl="1" indent="-400050">
              <a:buFont typeface="+mj-lt"/>
              <a:buAutoNum type="romanLcPeriod"/>
            </a:pPr>
            <a:r>
              <a:rPr lang="en-US" sz="1200" dirty="0"/>
              <a:t>362 detections</a:t>
            </a:r>
          </a:p>
          <a:p>
            <a:pPr marL="857250" lvl="1" indent="-400050">
              <a:buFont typeface="+mj-lt"/>
              <a:buAutoNum type="romanLcPeriod"/>
            </a:pPr>
            <a:r>
              <a:rPr lang="en-US" sz="1200" dirty="0"/>
              <a:t>195 after automated de-duplication</a:t>
            </a:r>
          </a:p>
          <a:p>
            <a:pPr marL="857250" lvl="1" indent="-400050">
              <a:buFont typeface="+mj-lt"/>
              <a:buAutoNum type="romanLcPeriod"/>
            </a:pPr>
            <a:r>
              <a:rPr lang="en-US" sz="1200" dirty="0"/>
              <a:t>102 real developer labels</a:t>
            </a:r>
          </a:p>
          <a:p>
            <a:pPr>
              <a:buFont typeface="+mj-lt"/>
              <a:buAutoNum type="alphaLcPeriod"/>
            </a:pPr>
            <a:r>
              <a:rPr lang="en-US" sz="1400" dirty="0"/>
              <a:t>Normalized and applied ratios from NASA model </a:t>
            </a:r>
          </a:p>
          <a:p>
            <a:pPr marL="857250" lvl="1" indent="-400050">
              <a:buFont typeface="+mj-lt"/>
              <a:buAutoNum type="romanLcPeriod"/>
            </a:pPr>
            <a:r>
              <a:rPr lang="en-US" sz="1200" dirty="0"/>
              <a:t>I.E. If 102 faults were found from the rate ratio model</a:t>
            </a:r>
          </a:p>
        </p:txBody>
      </p:sp>
      <p:sp>
        <p:nvSpPr>
          <p:cNvPr id="5" name="Rectangle 4">
            <a:extLst>
              <a:ext uri="{FF2B5EF4-FFF2-40B4-BE49-F238E27FC236}">
                <a16:creationId xmlns:a16="http://schemas.microsoft.com/office/drawing/2014/main" id="{97F74979-B83E-46E9-BB8E-752603ED8ABA}"/>
              </a:ext>
            </a:extLst>
          </p:cNvPr>
          <p:cNvSpPr/>
          <p:nvPr/>
        </p:nvSpPr>
        <p:spPr>
          <a:xfrm>
            <a:off x="130428" y="5510297"/>
            <a:ext cx="5900910"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Found faults can be prevented by using Control Flag.</a:t>
            </a:r>
          </a:p>
        </p:txBody>
      </p:sp>
      <p:sp>
        <p:nvSpPr>
          <p:cNvPr id="4" name="Content Placeholder 3">
            <a:extLst>
              <a:ext uri="{FF2B5EF4-FFF2-40B4-BE49-F238E27FC236}">
                <a16:creationId xmlns:a16="http://schemas.microsoft.com/office/drawing/2014/main" id="{5862FA2A-992E-4F52-9EBB-6E16D4F48FB2}"/>
              </a:ext>
            </a:extLst>
          </p:cNvPr>
          <p:cNvSpPr>
            <a:spLocks noGrp="1"/>
          </p:cNvSpPr>
          <p:nvPr>
            <p:ph idx="1"/>
          </p:nvPr>
        </p:nvSpPr>
        <p:spPr>
          <a:xfrm>
            <a:off x="4540154" y="1022350"/>
            <a:ext cx="7042245" cy="5002367"/>
          </a:xfrm>
        </p:spPr>
        <p:txBody>
          <a:bodyPr/>
          <a:lstStyle/>
          <a:p>
            <a:pPr marL="0" indent="0">
              <a:buNone/>
            </a:pPr>
            <a:r>
              <a:rPr lang="en-US" sz="1200" b="0" i="0" dirty="0">
                <a:solidFill>
                  <a:srgbClr val="262626"/>
                </a:solidFill>
                <a:effectLst/>
                <a:latin typeface="intel-clear"/>
              </a:rPr>
              <a:t>We think </a:t>
            </a:r>
            <a:r>
              <a:rPr lang="en-US" sz="1200" b="0" i="0" dirty="0" err="1">
                <a:solidFill>
                  <a:srgbClr val="262626"/>
                </a:solidFill>
                <a:effectLst/>
                <a:latin typeface="intel-clear"/>
              </a:rPr>
              <a:t>ControlFlag</a:t>
            </a:r>
            <a:r>
              <a:rPr lang="en-US" sz="1200" b="0" i="0" dirty="0">
                <a:solidFill>
                  <a:srgbClr val="262626"/>
                </a:solidFill>
                <a:effectLst/>
                <a:latin typeface="intel-clear"/>
              </a:rPr>
              <a:t> is a powerful new tool that could dramatically reduce the time and money required to evaluate and debug code. According to studies, software developers spend approximately 50% of the time debugging. With </a:t>
            </a:r>
            <a:r>
              <a:rPr lang="en-US" sz="1200" b="0" i="0" dirty="0" err="1">
                <a:solidFill>
                  <a:srgbClr val="262626"/>
                </a:solidFill>
                <a:effectLst/>
                <a:latin typeface="intel-clear"/>
              </a:rPr>
              <a:t>ControlFlag</a:t>
            </a:r>
            <a:r>
              <a:rPr lang="en-US" sz="1200" b="0" i="0" dirty="0">
                <a:solidFill>
                  <a:srgbClr val="262626"/>
                </a:solidFill>
                <a:effectLst/>
                <a:latin typeface="intel-clear"/>
              </a:rPr>
              <a:t>, and systems like it, I imagine a world where programmers spend notably less time debugging and more time on what I believe human programmers do best — expressing creative, new ideas to machines.” </a:t>
            </a:r>
          </a:p>
          <a:p>
            <a:pPr marL="0" indent="0">
              <a:buNone/>
            </a:pPr>
            <a:r>
              <a:rPr lang="en-US" sz="1200" b="0" i="0" dirty="0">
                <a:solidFill>
                  <a:srgbClr val="262626"/>
                </a:solidFill>
                <a:effectLst/>
                <a:latin typeface="intel-clear"/>
              </a:rPr>
              <a:t>– </a:t>
            </a:r>
            <a:r>
              <a:rPr lang="en-US" sz="1200" i="1" dirty="0">
                <a:solidFill>
                  <a:srgbClr val="262626"/>
                </a:solidFill>
                <a:effectLst/>
                <a:latin typeface="intel-clear"/>
              </a:rPr>
              <a:t>Justin </a:t>
            </a:r>
            <a:r>
              <a:rPr lang="en-US" sz="1200" i="1" dirty="0" err="1">
                <a:solidFill>
                  <a:srgbClr val="262626"/>
                </a:solidFill>
                <a:effectLst/>
                <a:latin typeface="intel-clear"/>
              </a:rPr>
              <a:t>Gottschlich</a:t>
            </a:r>
            <a:r>
              <a:rPr lang="en-US" sz="1200" b="0" i="1" dirty="0">
                <a:solidFill>
                  <a:srgbClr val="262626"/>
                </a:solidFill>
                <a:effectLst/>
                <a:latin typeface="intel-clear"/>
              </a:rPr>
              <a:t>, principal scientist and director/founder of Machine Programming Research at Intel Labs, </a:t>
            </a:r>
            <a:r>
              <a:rPr lang="en-US" sz="1200" i="1" dirty="0">
                <a:hlinkClick r:id="rId2"/>
              </a:rPr>
              <a:t>https://www.intel.com/content/www/us/en/newsroom/resources/press-kits-labs-day-2020.html#gs.cfs58f</a:t>
            </a:r>
            <a:r>
              <a:rPr lang="en-US" sz="1200" i="1" dirty="0"/>
              <a:t> </a:t>
            </a:r>
          </a:p>
        </p:txBody>
      </p:sp>
      <p:pic>
        <p:nvPicPr>
          <p:cNvPr id="8" name="Picture 7">
            <a:extLst>
              <a:ext uri="{FF2B5EF4-FFF2-40B4-BE49-F238E27FC236}">
                <a16:creationId xmlns:a16="http://schemas.microsoft.com/office/drawing/2014/main" id="{3FDA9FA6-7E96-42E6-9C75-60C2244D2814}"/>
              </a:ext>
            </a:extLst>
          </p:cNvPr>
          <p:cNvPicPr>
            <a:picLocks noChangeAspect="1"/>
          </p:cNvPicPr>
          <p:nvPr/>
        </p:nvPicPr>
        <p:blipFill>
          <a:blip r:embed="rId3"/>
          <a:stretch>
            <a:fillRect/>
          </a:stretch>
        </p:blipFill>
        <p:spPr>
          <a:xfrm>
            <a:off x="6587454" y="2510274"/>
            <a:ext cx="3339020" cy="3514289"/>
          </a:xfrm>
          <a:prstGeom prst="rect">
            <a:avLst/>
          </a:prstGeom>
        </p:spPr>
      </p:pic>
    </p:spTree>
    <p:extLst>
      <p:ext uri="{BB962C8B-B14F-4D97-AF65-F5344CB8AC3E}">
        <p14:creationId xmlns:p14="http://schemas.microsoft.com/office/powerpoint/2010/main" val="3233910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FB4A65-3F3E-4CEF-925F-D3B84D54CAC6}"/>
              </a:ext>
            </a:extLst>
          </p:cNvPr>
          <p:cNvSpPr/>
          <p:nvPr/>
        </p:nvSpPr>
        <p:spPr>
          <a:xfrm>
            <a:off x="335015" y="6173729"/>
            <a:ext cx="10589360" cy="595035"/>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b="1" dirty="0">
                <a:solidFill>
                  <a:schemeClr val="tx2"/>
                </a:solidFill>
                <a:latin typeface="+mj-lt"/>
                <a:ea typeface="Intel Clear Light" panose="020B0404020203020204" pitchFamily="34" charset="0"/>
                <a:cs typeface="Arial" panose="020B0604020202020204" pitchFamily="34" charset="0"/>
                <a:sym typeface="Helvetica Neue Medium"/>
              </a:rPr>
              <a:t>Evaluated potential memory error identified by Control Flag – found code is prone to error as written</a:t>
            </a:r>
          </a:p>
          <a:p>
            <a:pPr marL="0" marR="0" indent="0" algn="ctr" defTabSz="825500" rtl="0" fontAlgn="auto" latinLnBrk="0" hangingPunct="0">
              <a:lnSpc>
                <a:spcPct val="100000"/>
              </a:lnSpc>
              <a:spcBef>
                <a:spcPts val="0"/>
              </a:spcBef>
              <a:spcAft>
                <a:spcPts val="0"/>
              </a:spcAft>
              <a:buClrTx/>
              <a:buSzTx/>
              <a:buFontTx/>
              <a:buNone/>
              <a:tabLst/>
            </a:pPr>
            <a:r>
              <a:rPr lang="en-US" sz="1600" b="1">
                <a:solidFill>
                  <a:schemeClr val="tx2"/>
                </a:solidFill>
                <a:latin typeface="+mj-lt"/>
                <a:ea typeface="Intel Clear Light" panose="020B0404020203020204" pitchFamily="34" charset="0"/>
                <a:cs typeface="Arial" panose="020B0604020202020204" pitchFamily="34" charset="0"/>
                <a:sym typeface="Helvetica Neue Medium"/>
              </a:rPr>
              <a:t>Self-Supervised </a:t>
            </a:r>
            <a:r>
              <a:rPr lang="en-US" sz="1600" b="1" dirty="0">
                <a:solidFill>
                  <a:schemeClr val="tx2"/>
                </a:solidFill>
                <a:latin typeface="+mj-lt"/>
                <a:ea typeface="Intel Clear Light" panose="020B0404020203020204" pitchFamily="34" charset="0"/>
                <a:cs typeface="Arial" panose="020B0604020202020204" pitchFamily="34" charset="0"/>
                <a:sym typeface="Helvetica Neue Medium"/>
              </a:rPr>
              <a:t>(No Labels) &amp; Self-Evolving (Little Manual Effort)</a:t>
            </a:r>
          </a:p>
        </p:txBody>
      </p:sp>
      <p:pic>
        <p:nvPicPr>
          <p:cNvPr id="8" name="Picture 7">
            <a:extLst>
              <a:ext uri="{FF2B5EF4-FFF2-40B4-BE49-F238E27FC236}">
                <a16:creationId xmlns:a16="http://schemas.microsoft.com/office/drawing/2014/main" id="{F2C547CE-4ABA-4EA9-85AF-472E9008EDA3}"/>
              </a:ext>
            </a:extLst>
          </p:cNvPr>
          <p:cNvPicPr>
            <a:picLocks noChangeAspect="1"/>
          </p:cNvPicPr>
          <p:nvPr/>
        </p:nvPicPr>
        <p:blipFill rotWithShape="1">
          <a:blip r:embed="rId3"/>
          <a:srcRect l="27980" t="14914" r="20528" b="38207"/>
          <a:stretch/>
        </p:blipFill>
        <p:spPr>
          <a:xfrm>
            <a:off x="215579" y="3162159"/>
            <a:ext cx="5577446" cy="2856345"/>
          </a:xfrm>
          <a:prstGeom prst="rect">
            <a:avLst/>
          </a:prstGeom>
        </p:spPr>
      </p:pic>
      <p:sp>
        <p:nvSpPr>
          <p:cNvPr id="10" name="Title 2">
            <a:extLst>
              <a:ext uri="{FF2B5EF4-FFF2-40B4-BE49-F238E27FC236}">
                <a16:creationId xmlns:a16="http://schemas.microsoft.com/office/drawing/2014/main" id="{DA7345F9-AB62-487A-9E8E-4468D5D07385}"/>
              </a:ext>
            </a:extLst>
          </p:cNvPr>
          <p:cNvSpPr>
            <a:spLocks noGrp="1"/>
          </p:cNvSpPr>
          <p:nvPr>
            <p:ph type="title"/>
          </p:nvPr>
        </p:nvSpPr>
        <p:spPr>
          <a:xfrm>
            <a:off x="314116" y="217609"/>
            <a:ext cx="10786998" cy="529227"/>
          </a:xfrm>
        </p:spPr>
        <p:txBody>
          <a:bodyPr>
            <a:normAutofit fontScale="90000"/>
          </a:bodyPr>
          <a:lstStyle/>
          <a:p>
            <a:r>
              <a:rPr lang="en-US" sz="3600" b="1" dirty="0">
                <a:solidFill>
                  <a:schemeClr val="tx2"/>
                </a:solidFill>
                <a:latin typeface="+mj-lt"/>
                <a:cs typeface="Arial" panose="020B0604020202020204" pitchFamily="34" charset="0"/>
                <a:sym typeface="Helvetica Neue Medium"/>
              </a:rPr>
              <a:t>Machine Programming Research (MPR): </a:t>
            </a:r>
            <a:br>
              <a:rPr lang="en-US" sz="3600" b="1" dirty="0">
                <a:solidFill>
                  <a:schemeClr val="tx2"/>
                </a:solidFill>
                <a:latin typeface="+mj-lt"/>
                <a:cs typeface="Arial" panose="020B0604020202020204" pitchFamily="34" charset="0"/>
                <a:sym typeface="Helvetica Neue Medium"/>
              </a:rPr>
            </a:br>
            <a:r>
              <a:rPr lang="en-US" sz="3600" b="1" dirty="0">
                <a:solidFill>
                  <a:schemeClr val="tx2"/>
                </a:solidFill>
                <a:latin typeface="+mj-lt"/>
                <a:cs typeface="Arial" panose="020B0604020202020204" pitchFamily="34" charset="0"/>
                <a:sym typeface="Helvetica Neue Medium"/>
              </a:rPr>
              <a:t>Bug Detection </a:t>
            </a:r>
            <a:r>
              <a:rPr lang="en-US" sz="3600" b="1" dirty="0" err="1">
                <a:solidFill>
                  <a:schemeClr val="tx2"/>
                </a:solidFill>
                <a:latin typeface="+mj-lt"/>
                <a:cs typeface="Arial" panose="020B0604020202020204" pitchFamily="34" charset="0"/>
                <a:sym typeface="Helvetica Neue Medium"/>
              </a:rPr>
              <a:t>ControlFlag</a:t>
            </a:r>
            <a:endParaRPr lang="en-US" sz="3600" b="1" dirty="0">
              <a:solidFill>
                <a:schemeClr val="tx2"/>
              </a:solidFill>
              <a:latin typeface="+mj-lt"/>
              <a:cs typeface="Arial" panose="020B0604020202020204" pitchFamily="34" charset="0"/>
            </a:endParaRPr>
          </a:p>
        </p:txBody>
      </p:sp>
      <p:sp>
        <p:nvSpPr>
          <p:cNvPr id="11" name="Content Placeholder 2">
            <a:extLst>
              <a:ext uri="{FF2B5EF4-FFF2-40B4-BE49-F238E27FC236}">
                <a16:creationId xmlns:a16="http://schemas.microsoft.com/office/drawing/2014/main" id="{7DC770D9-8B0A-4CE0-B531-DA095B1CEBD7}"/>
              </a:ext>
            </a:extLst>
          </p:cNvPr>
          <p:cNvSpPr txBox="1">
            <a:spLocks/>
          </p:cNvSpPr>
          <p:nvPr/>
        </p:nvSpPr>
        <p:spPr>
          <a:xfrm>
            <a:off x="215579" y="1222774"/>
            <a:ext cx="5674629" cy="1717902"/>
          </a:xfrm>
          <a:prstGeom prst="rect">
            <a:avLst/>
          </a:prstGeom>
        </p:spPr>
        <p:txBody>
          <a:bodyPr>
            <a:normAutofit fontScale="92500" lnSpcReduction="20000"/>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lnSpc>
                <a:spcPct val="110000"/>
              </a:lnSpc>
              <a:spcBef>
                <a:spcPts val="0"/>
              </a:spcBef>
              <a:spcAft>
                <a:spcPts val="600"/>
              </a:spcAft>
            </a:pPr>
            <a:r>
              <a:rPr lang="en-US" sz="1500" dirty="0">
                <a:solidFill>
                  <a:schemeClr val="tx1"/>
                </a:solidFill>
                <a:latin typeface="Helvetica Neue Medium"/>
              </a:rPr>
              <a:t>Automatically detects possible idiosyncratic and typographical errors in the control structures (static code analysis)</a:t>
            </a:r>
          </a:p>
          <a:p>
            <a:pPr hangingPunct="1">
              <a:lnSpc>
                <a:spcPct val="110000"/>
              </a:lnSpc>
              <a:spcBef>
                <a:spcPts val="0"/>
              </a:spcBef>
              <a:spcAft>
                <a:spcPts val="600"/>
              </a:spcAft>
            </a:pPr>
            <a:r>
              <a:rPr lang="en-US" sz="1500" dirty="0">
                <a:solidFill>
                  <a:schemeClr val="tx1"/>
                </a:solidFill>
                <a:latin typeface="Helvetica Neue Medium"/>
              </a:rPr>
              <a:t>Learns good code control structures from opensource repositories and compares to code in target repository identifying possible anomalies</a:t>
            </a:r>
          </a:p>
          <a:p>
            <a:pPr hangingPunct="1">
              <a:lnSpc>
                <a:spcPct val="110000"/>
              </a:lnSpc>
              <a:spcBef>
                <a:spcPts val="0"/>
              </a:spcBef>
              <a:spcAft>
                <a:spcPts val="600"/>
              </a:spcAft>
            </a:pPr>
            <a:r>
              <a:rPr lang="en-US" sz="1500" dirty="0">
                <a:solidFill>
                  <a:schemeClr val="tx1"/>
                </a:solidFill>
                <a:latin typeface="Helvetica Neue Medium"/>
              </a:rPr>
              <a:t>Inputs: Static targeted code base</a:t>
            </a:r>
          </a:p>
          <a:p>
            <a:pPr hangingPunct="1">
              <a:lnSpc>
                <a:spcPct val="110000"/>
              </a:lnSpc>
              <a:spcBef>
                <a:spcPts val="0"/>
              </a:spcBef>
              <a:spcAft>
                <a:spcPts val="600"/>
              </a:spcAft>
            </a:pPr>
            <a:r>
              <a:rPr lang="en-US" sz="1500" dirty="0">
                <a:solidFill>
                  <a:schemeClr val="tx1"/>
                </a:solidFill>
                <a:latin typeface="Helvetica Neue Medium"/>
              </a:rPr>
              <a:t>Outputs: List of potential issues with targeted code base</a:t>
            </a:r>
          </a:p>
        </p:txBody>
      </p:sp>
      <p:sp>
        <p:nvSpPr>
          <p:cNvPr id="9" name="TextBox 8">
            <a:extLst>
              <a:ext uri="{FF2B5EF4-FFF2-40B4-BE49-F238E27FC236}">
                <a16:creationId xmlns:a16="http://schemas.microsoft.com/office/drawing/2014/main" id="{5DDE4CED-A2C5-4122-854B-73D1F9094BD6}"/>
              </a:ext>
            </a:extLst>
          </p:cNvPr>
          <p:cNvSpPr txBox="1"/>
          <p:nvPr/>
        </p:nvSpPr>
        <p:spPr>
          <a:xfrm>
            <a:off x="6620104" y="2939645"/>
            <a:ext cx="4827738" cy="75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lvl="0">
              <a:spcBef>
                <a:spcPts val="0"/>
              </a:spcBef>
              <a:spcAft>
                <a:spcPts val="0"/>
              </a:spcAft>
            </a:pPr>
            <a:r>
              <a:rPr lang="en-US" sz="1200">
                <a:effectLst/>
                <a:latin typeface="Calibri" panose="020F0502020204030204" pitchFamily="34" charset="0"/>
                <a:ea typeface="Times New Roman" panose="02020603050405020304" pitchFamily="18" charset="0"/>
              </a:rPr>
              <a:t>Note: </a:t>
            </a:r>
          </a:p>
          <a:p>
            <a:pPr marL="342900" lvl="3" indent="-342900">
              <a:spcBef>
                <a:spcPts val="0"/>
              </a:spcBef>
              <a:buFont typeface="Calibri" panose="020F0502020204030204" pitchFamily="34" charset="0"/>
              <a:buChar char="-"/>
            </a:pPr>
            <a:r>
              <a:rPr lang="en-US" sz="1200">
                <a:effectLst/>
                <a:latin typeface="Calibri" panose="020F0502020204030204" pitchFamily="34" charset="0"/>
                <a:ea typeface="Times New Roman" panose="02020603050405020304" pitchFamily="18" charset="0"/>
              </a:rPr>
              <a:t>If </a:t>
            </a:r>
            <a:r>
              <a:rPr lang="en-US" sz="1200" err="1">
                <a:effectLst/>
                <a:latin typeface="Calibri" panose="020F0502020204030204" pitchFamily="34" charset="0"/>
                <a:ea typeface="Times New Roman" panose="02020603050405020304" pitchFamily="18" charset="0"/>
              </a:rPr>
              <a:t>dieIdx</a:t>
            </a:r>
            <a:r>
              <a:rPr lang="en-US" sz="1200">
                <a:effectLst/>
                <a:latin typeface="Calibri" panose="020F0502020204030204" pitchFamily="34" charset="0"/>
                <a:ea typeface="Times New Roman" panose="02020603050405020304" pitchFamily="18" charset="0"/>
              </a:rPr>
              <a:t> set to 0 (data will be written before start of the array)</a:t>
            </a:r>
            <a:endParaRPr lang="en-US" sz="1200">
              <a:effectLst/>
              <a:latin typeface="Calibri" panose="020F0502020204030204" pitchFamily="34" charset="0"/>
              <a:ea typeface="Calibri" panose="020F0502020204030204" pitchFamily="34" charset="0"/>
            </a:endParaRPr>
          </a:p>
          <a:p>
            <a:pPr marL="342900" lvl="3" indent="-342900">
              <a:spcBef>
                <a:spcPts val="0"/>
              </a:spcBef>
              <a:buFont typeface="Calibri" panose="020F0502020204030204" pitchFamily="34" charset="0"/>
              <a:buChar char="-"/>
            </a:pPr>
            <a:r>
              <a:rPr lang="en-US" sz="1200">
                <a:effectLst/>
                <a:latin typeface="Calibri" panose="020F0502020204030204" pitchFamily="34" charset="0"/>
                <a:ea typeface="Times New Roman" panose="02020603050405020304" pitchFamily="18" charset="0"/>
              </a:rPr>
              <a:t>If the number of elements in the array are some odd number (data will be written past end of the array)</a:t>
            </a:r>
            <a:endParaRPr lang="en-US" sz="1200">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D485AE46-7EEA-4CA9-AE27-0AAE0E1AD49E}"/>
              </a:ext>
            </a:extLst>
          </p:cNvPr>
          <p:cNvPicPr>
            <a:picLocks noChangeAspect="1"/>
          </p:cNvPicPr>
          <p:nvPr/>
        </p:nvPicPr>
        <p:blipFill>
          <a:blip r:embed="rId4"/>
          <a:stretch>
            <a:fillRect/>
          </a:stretch>
        </p:blipFill>
        <p:spPr>
          <a:xfrm>
            <a:off x="6096000" y="1222774"/>
            <a:ext cx="5359935" cy="1748091"/>
          </a:xfrm>
          <a:prstGeom prst="rect">
            <a:avLst/>
          </a:prstGeom>
          <a:ln>
            <a:solidFill>
              <a:schemeClr val="accent1"/>
            </a:solidFill>
          </a:ln>
        </p:spPr>
      </p:pic>
      <p:cxnSp>
        <p:nvCxnSpPr>
          <p:cNvPr id="13" name="Straight Arrow Connector 12">
            <a:extLst>
              <a:ext uri="{FF2B5EF4-FFF2-40B4-BE49-F238E27FC236}">
                <a16:creationId xmlns:a16="http://schemas.microsoft.com/office/drawing/2014/main" id="{3FC99CE0-CC14-4A40-9EA0-748C09B12AB9}"/>
              </a:ext>
            </a:extLst>
          </p:cNvPr>
          <p:cNvCxnSpPr>
            <a:cxnSpLocks/>
          </p:cNvCxnSpPr>
          <p:nvPr/>
        </p:nvCxnSpPr>
        <p:spPr>
          <a:xfrm flipH="1">
            <a:off x="9561007" y="939491"/>
            <a:ext cx="517490" cy="58523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DCA2B5E3-B6B4-4824-B716-973516A32543}"/>
              </a:ext>
            </a:extLst>
          </p:cNvPr>
          <p:cNvSpPr txBox="1"/>
          <p:nvPr/>
        </p:nvSpPr>
        <p:spPr>
          <a:xfrm>
            <a:off x="9970867" y="479763"/>
            <a:ext cx="1907017" cy="480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lvl="0">
              <a:spcBef>
                <a:spcPts val="0"/>
              </a:spcBef>
              <a:spcAft>
                <a:spcPts val="0"/>
              </a:spcAft>
            </a:pPr>
            <a:r>
              <a:rPr lang="en-US" sz="1400" dirty="0">
                <a:effectLst/>
                <a:latin typeface="Calibri" panose="020F0502020204030204" pitchFamily="34" charset="0"/>
                <a:ea typeface="Times New Roman" panose="02020603050405020304" pitchFamily="18" charset="0"/>
              </a:rPr>
              <a:t>Ex. Potential memory error flagged</a:t>
            </a:r>
            <a:endParaRPr lang="en-US" sz="1400" dirty="0">
              <a:effectLst/>
              <a:latin typeface="Calibri" panose="020F0502020204030204" pitchFamily="34" charset="0"/>
              <a:ea typeface="Calibri" panose="020F0502020204030204" pitchFamily="34" charset="0"/>
            </a:endParaRPr>
          </a:p>
        </p:txBody>
      </p:sp>
      <p:pic>
        <p:nvPicPr>
          <p:cNvPr id="17" name="Picture 16">
            <a:extLst>
              <a:ext uri="{FF2B5EF4-FFF2-40B4-BE49-F238E27FC236}">
                <a16:creationId xmlns:a16="http://schemas.microsoft.com/office/drawing/2014/main" id="{3911EE59-3A02-49DA-B720-A92C9303BBCD}"/>
              </a:ext>
            </a:extLst>
          </p:cNvPr>
          <p:cNvPicPr>
            <a:picLocks noChangeAspect="1"/>
          </p:cNvPicPr>
          <p:nvPr/>
        </p:nvPicPr>
        <p:blipFill>
          <a:blip r:embed="rId5"/>
          <a:stretch>
            <a:fillRect/>
          </a:stretch>
        </p:blipFill>
        <p:spPr>
          <a:xfrm>
            <a:off x="6741993" y="3852000"/>
            <a:ext cx="4123352" cy="2201712"/>
          </a:xfrm>
          <a:prstGeom prst="rect">
            <a:avLst/>
          </a:prstGeom>
        </p:spPr>
      </p:pic>
    </p:spTree>
    <p:extLst>
      <p:ext uri="{BB962C8B-B14F-4D97-AF65-F5344CB8AC3E}">
        <p14:creationId xmlns:p14="http://schemas.microsoft.com/office/powerpoint/2010/main" val="44186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3A13F9F-F49E-A747-B8CF-E804334BD3EA}"/>
              </a:ext>
            </a:extLst>
          </p:cNvPr>
          <p:cNvSpPr txBox="1"/>
          <p:nvPr/>
        </p:nvSpPr>
        <p:spPr>
          <a:xfrm>
            <a:off x="2658867" y="1012954"/>
            <a:ext cx="5609240" cy="4832092"/>
          </a:xfrm>
          <a:prstGeom prst="rect">
            <a:avLst/>
          </a:prstGeom>
          <a:solidFill>
            <a:schemeClr val="accent3">
              <a:lumMod val="60000"/>
              <a:lumOff val="40000"/>
            </a:schemeClr>
          </a:solidFill>
        </p:spPr>
        <p:txBody>
          <a:bodyPr wrap="square" rtlCol="0">
            <a:spAutoFit/>
          </a:bodyPr>
          <a:lstStyle/>
          <a:p>
            <a:r>
              <a:rPr lang="en-US" sz="1400" dirty="0">
                <a:latin typeface="Consolas" panose="020B0609020204030204" pitchFamily="49" charset="0"/>
                <a:cs typeface="Consolas" panose="020B0609020204030204" pitchFamily="49" charset="0"/>
              </a:rPr>
              <a:t>1. void </a:t>
            </a:r>
            <a:r>
              <a:rPr lang="en-US" sz="1400" dirty="0" err="1">
                <a:latin typeface="Consolas" panose="020B0609020204030204" pitchFamily="49" charset="0"/>
                <a:cs typeface="Consolas" panose="020B0609020204030204" pitchFamily="49" charset="0"/>
              </a:rPr>
              <a:t>func</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2.  uint32_t* p32;</a:t>
            </a:r>
          </a:p>
          <a:p>
            <a:r>
              <a:rPr lang="en-US" sz="1400" dirty="0">
                <a:latin typeface="Consolas" panose="020B0609020204030204" pitchFamily="49" charset="0"/>
                <a:cs typeface="Consolas" panose="020B0609020204030204" pitchFamily="49" charset="0"/>
              </a:rPr>
              <a:t>3.  uint16_t* p16;</a:t>
            </a:r>
          </a:p>
          <a:p>
            <a:r>
              <a:rPr lang="en-US" sz="1400" dirty="0">
                <a:latin typeface="Consolas" panose="020B0609020204030204" pitchFamily="49" charset="0"/>
                <a:cs typeface="Consolas" panose="020B0609020204030204" pitchFamily="49" charset="0"/>
              </a:rPr>
              <a:t>4.  uint32_t index = 0;</a:t>
            </a:r>
          </a:p>
          <a:p>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5.  for(j = 0; j &lt; ..; </a:t>
            </a:r>
            <a:r>
              <a:rPr lang="en-US" sz="1400" dirty="0" err="1">
                <a:latin typeface="Consolas" panose="020B0609020204030204" pitchFamily="49" charset="0"/>
                <a:cs typeface="Consolas" panose="020B0609020204030204" pitchFamily="49" charset="0"/>
              </a:rPr>
              <a:t>j++</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6.   if (array[j+1] == </a:t>
            </a:r>
            <a:r>
              <a:rPr lang="en-US" sz="1400" dirty="0" err="1">
                <a:latin typeface="Consolas" panose="020B0609020204030204" pitchFamily="49" charset="0"/>
                <a:cs typeface="Consolas" panose="020B0609020204030204" pitchFamily="49" charset="0"/>
              </a:rPr>
              <a:t>some_value</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7.      index = j + 1;</a:t>
            </a:r>
          </a:p>
          <a:p>
            <a:r>
              <a:rPr lang="en-US" sz="1400" dirty="0">
                <a:latin typeface="Consolas" panose="020B0609020204030204" pitchFamily="49" charset="0"/>
                <a:cs typeface="Consolas" panose="020B0609020204030204" pitchFamily="49" charset="0"/>
              </a:rPr>
              <a:t>8.      break;</a:t>
            </a:r>
          </a:p>
          <a:p>
            <a:r>
              <a:rPr lang="en-US" sz="1400" dirty="0">
                <a:latin typeface="Consolas" panose="020B0609020204030204" pitchFamily="49" charset="0"/>
                <a:cs typeface="Consolas" panose="020B0609020204030204" pitchFamily="49" charset="0"/>
              </a:rPr>
              <a:t>9.   }</a:t>
            </a:r>
          </a:p>
          <a:p>
            <a:r>
              <a:rPr lang="en-US" sz="1400" dirty="0">
                <a:latin typeface="Consolas" panose="020B0609020204030204" pitchFamily="49" charset="0"/>
                <a:cs typeface="Consolas" panose="020B0609020204030204" pitchFamily="49" charset="0"/>
              </a:rPr>
              <a:t>10. }</a:t>
            </a:r>
          </a:p>
          <a:p>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11. </a:t>
            </a:r>
            <a:r>
              <a:rPr lang="en-US" sz="1400" dirty="0">
                <a:highlight>
                  <a:srgbClr val="FFFF00"/>
                </a:highlight>
                <a:latin typeface="Consolas" panose="020B0609020204030204" pitchFamily="49" charset="0"/>
                <a:cs typeface="Consolas" panose="020B0609020204030204" pitchFamily="49" charset="0"/>
              </a:rPr>
              <a:t>p16 = &amp;array[index];</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12. </a:t>
            </a:r>
            <a:r>
              <a:rPr lang="en-US" sz="1400" dirty="0">
                <a:highlight>
                  <a:srgbClr val="FFFF00"/>
                </a:highlight>
                <a:latin typeface="Consolas" panose="020B0609020204030204" pitchFamily="49" charset="0"/>
                <a:cs typeface="Consolas" panose="020B0609020204030204" pitchFamily="49" charset="0"/>
              </a:rPr>
              <a:t>if ((uint32_t) p16 % 4) </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13.   </a:t>
            </a:r>
            <a:r>
              <a:rPr lang="en-US" sz="1400" dirty="0">
                <a:highlight>
                  <a:srgbClr val="FFFF00"/>
                </a:highlight>
                <a:latin typeface="Consolas" panose="020B0609020204030204" pitchFamily="49" charset="0"/>
                <a:cs typeface="Consolas" panose="020B0609020204030204" pitchFamily="49" charset="0"/>
              </a:rPr>
              <a:t>p32 = (uint32_t*)(p16 - 1);</a:t>
            </a:r>
          </a:p>
          <a:p>
            <a:r>
              <a:rPr lang="en-US" sz="1400" dirty="0">
                <a:latin typeface="Consolas" panose="020B0609020204030204" pitchFamily="49" charset="0"/>
                <a:cs typeface="Consolas" panose="020B0609020204030204" pitchFamily="49" charset="0"/>
              </a:rPr>
              <a:t>14.   </a:t>
            </a:r>
            <a:r>
              <a:rPr lang="en-US" sz="1400" dirty="0">
                <a:highlight>
                  <a:srgbClr val="FFFF00"/>
                </a:highlight>
                <a:latin typeface="Consolas" panose="020B0609020204030204" pitchFamily="49" charset="0"/>
                <a:cs typeface="Consolas" panose="020B0609020204030204" pitchFamily="49" charset="0"/>
              </a:rPr>
              <a:t>*p32 = (*p32 &amp; 0x0000FFFF)</a:t>
            </a:r>
            <a:r>
              <a:rPr lang="en-US" sz="1400" dirty="0">
                <a:latin typeface="Consolas" panose="020B0609020204030204" pitchFamily="49" charset="0"/>
                <a:cs typeface="Consolas" panose="020B0609020204030204" pitchFamily="49" charset="0"/>
              </a:rPr>
              <a:t> | (uin32_t) (mask);</a:t>
            </a:r>
          </a:p>
          <a:p>
            <a:r>
              <a:rPr lang="en-US" sz="1400" dirty="0">
                <a:latin typeface="Consolas" panose="020B0609020204030204" pitchFamily="49" charset="0"/>
                <a:cs typeface="Consolas" panose="020B0609020204030204" pitchFamily="49" charset="0"/>
              </a:rPr>
              <a:t>15. } else {</a:t>
            </a:r>
          </a:p>
          <a:p>
            <a:r>
              <a:rPr lang="en-US" sz="1400" dirty="0">
                <a:latin typeface="Consolas" panose="020B0609020204030204" pitchFamily="49" charset="0"/>
                <a:cs typeface="Consolas" panose="020B0609020204030204" pitchFamily="49" charset="0"/>
              </a:rPr>
              <a:t>16.   p32 = (uint32_t*) p16;</a:t>
            </a:r>
          </a:p>
          <a:p>
            <a:r>
              <a:rPr lang="en-US" sz="1400" dirty="0">
                <a:latin typeface="Consolas" panose="020B0609020204030204" pitchFamily="49" charset="0"/>
                <a:cs typeface="Consolas" panose="020B0609020204030204" pitchFamily="49" charset="0"/>
              </a:rPr>
              <a:t>17.   *p32 = (*p32 &amp; 0xFFFF0000) | </a:t>
            </a:r>
            <a:r>
              <a:rPr lang="en-US" sz="1400" dirty="0" err="1">
                <a:latin typeface="Consolas" panose="020B0609020204030204" pitchFamily="49" charset="0"/>
                <a:cs typeface="Consolas" panose="020B0609020204030204" pitchFamily="49" charset="0"/>
              </a:rPr>
              <a:t>some_other_mask</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18. }</a:t>
            </a:r>
          </a:p>
          <a:p>
            <a:r>
              <a:rPr lang="en-US" sz="1400" dirty="0">
                <a:latin typeface="Consolas" panose="020B0609020204030204" pitchFamily="49" charset="0"/>
                <a:cs typeface="Consolas" panose="020B0609020204030204" pitchFamily="49" charset="0"/>
              </a:rPr>
              <a:t>19. }</a:t>
            </a:r>
          </a:p>
        </p:txBody>
      </p:sp>
      <p:sp>
        <p:nvSpPr>
          <p:cNvPr id="4" name="Title 3">
            <a:extLst>
              <a:ext uri="{FF2B5EF4-FFF2-40B4-BE49-F238E27FC236}">
                <a16:creationId xmlns:a16="http://schemas.microsoft.com/office/drawing/2014/main" id="{24C3CBDB-39CB-4843-919B-293A1BFBDB6F}"/>
              </a:ext>
            </a:extLst>
          </p:cNvPr>
          <p:cNvSpPr>
            <a:spLocks noGrp="1"/>
          </p:cNvSpPr>
          <p:nvPr>
            <p:ph type="title"/>
          </p:nvPr>
        </p:nvSpPr>
        <p:spPr/>
        <p:txBody>
          <a:bodyPr/>
          <a:lstStyle/>
          <a:p>
            <a:r>
              <a:rPr lang="en-US" dirty="0"/>
              <a:t>Memory error caught by Control Flag</a:t>
            </a:r>
          </a:p>
        </p:txBody>
      </p:sp>
      <p:sp>
        <p:nvSpPr>
          <p:cNvPr id="9" name="Line Callout 1 8">
            <a:extLst>
              <a:ext uri="{FF2B5EF4-FFF2-40B4-BE49-F238E27FC236}">
                <a16:creationId xmlns:a16="http://schemas.microsoft.com/office/drawing/2014/main" id="{0995FE9E-5B41-8048-A271-2B0224CC6B32}"/>
              </a:ext>
            </a:extLst>
          </p:cNvPr>
          <p:cNvSpPr/>
          <p:nvPr/>
        </p:nvSpPr>
        <p:spPr>
          <a:xfrm>
            <a:off x="8627756" y="1003921"/>
            <a:ext cx="2364827" cy="1672338"/>
          </a:xfrm>
          <a:prstGeom prst="borderCallout1">
            <a:avLst>
              <a:gd name="adj1" fmla="val 100750"/>
              <a:gd name="adj2" fmla="val 50477"/>
              <a:gd name="adj3" fmla="val 197776"/>
              <a:gd name="adj4" fmla="val -11186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tx1"/>
                </a:solidFill>
              </a:rPr>
              <a:t>Where is the memory error?</a:t>
            </a:r>
          </a:p>
          <a:p>
            <a:pPr algn="ctr"/>
            <a:endParaRPr lang="en-US" sz="1400" dirty="0">
              <a:solidFill>
                <a:schemeClr val="tx1"/>
              </a:solidFill>
            </a:endParaRPr>
          </a:p>
          <a:p>
            <a:pPr algn="ctr"/>
            <a:r>
              <a:rPr lang="en-US" sz="1400" dirty="0">
                <a:solidFill>
                  <a:schemeClr val="tx1"/>
                </a:solidFill>
              </a:rPr>
              <a:t>At Line 13, p32 could (1) </a:t>
            </a:r>
            <a:r>
              <a:rPr lang="en-US" sz="1400" dirty="0">
                <a:solidFill>
                  <a:schemeClr val="tx1"/>
                </a:solidFill>
                <a:highlight>
                  <a:srgbClr val="00FFFF"/>
                </a:highlight>
              </a:rPr>
              <a:t>point to out-of-bounds memory</a:t>
            </a:r>
            <a:r>
              <a:rPr lang="en-US" sz="1400" dirty="0">
                <a:solidFill>
                  <a:schemeClr val="tx1"/>
                </a:solidFill>
              </a:rPr>
              <a:t>, or (2) </a:t>
            </a:r>
            <a:r>
              <a:rPr lang="en-US" sz="1400" dirty="0">
                <a:solidFill>
                  <a:schemeClr val="tx1"/>
                </a:solidFill>
                <a:highlight>
                  <a:srgbClr val="00FF00"/>
                </a:highlight>
              </a:rPr>
              <a:t>become NULL</a:t>
            </a:r>
            <a:r>
              <a:rPr lang="en-US" sz="1400" dirty="0">
                <a:solidFill>
                  <a:schemeClr val="tx1"/>
                </a:solidFill>
              </a:rPr>
              <a:t>, leading to memory error and crash.</a:t>
            </a:r>
          </a:p>
        </p:txBody>
      </p:sp>
      <p:sp>
        <p:nvSpPr>
          <p:cNvPr id="12" name="TextBox 11">
            <a:extLst>
              <a:ext uri="{FF2B5EF4-FFF2-40B4-BE49-F238E27FC236}">
                <a16:creationId xmlns:a16="http://schemas.microsoft.com/office/drawing/2014/main" id="{BB565CA2-4564-CB46-9200-1C7DE082B378}"/>
              </a:ext>
            </a:extLst>
          </p:cNvPr>
          <p:cNvSpPr txBox="1"/>
          <p:nvPr/>
        </p:nvSpPr>
        <p:spPr>
          <a:xfrm>
            <a:off x="806947" y="775256"/>
            <a:ext cx="9301655" cy="369332"/>
          </a:xfrm>
          <a:prstGeom prst="rect">
            <a:avLst/>
          </a:prstGeom>
          <a:noFill/>
        </p:spPr>
        <p:txBody>
          <a:bodyPr wrap="square" rtlCol="0">
            <a:spAutoFit/>
          </a:bodyPr>
          <a:lstStyle/>
          <a:p>
            <a:r>
              <a:rPr lang="en-US" dirty="0"/>
              <a:t>In NSG’s code</a:t>
            </a:r>
          </a:p>
        </p:txBody>
      </p:sp>
      <p:sp>
        <p:nvSpPr>
          <p:cNvPr id="15" name="TextBox 14">
            <a:extLst>
              <a:ext uri="{FF2B5EF4-FFF2-40B4-BE49-F238E27FC236}">
                <a16:creationId xmlns:a16="http://schemas.microsoft.com/office/drawing/2014/main" id="{8EB14699-E1DC-984C-9DAE-30C31EB52FD2}"/>
              </a:ext>
            </a:extLst>
          </p:cNvPr>
          <p:cNvSpPr txBox="1"/>
          <p:nvPr/>
        </p:nvSpPr>
        <p:spPr>
          <a:xfrm>
            <a:off x="354999" y="1699173"/>
            <a:ext cx="1926022" cy="3323987"/>
          </a:xfrm>
          <a:prstGeom prst="rect">
            <a:avLst/>
          </a:prstGeom>
          <a:noFill/>
        </p:spPr>
        <p:txBody>
          <a:bodyPr wrap="square" rtlCol="0">
            <a:spAutoFit/>
          </a:bodyPr>
          <a:lstStyle/>
          <a:p>
            <a:pPr algn="ctr"/>
            <a:r>
              <a:rPr lang="en-US" sz="1400" b="1" dirty="0"/>
              <a:t>What is the function of the code snippet?</a:t>
            </a:r>
          </a:p>
          <a:p>
            <a:pPr algn="ctr"/>
            <a:endParaRPr lang="en-US" sz="1400" b="1" dirty="0"/>
          </a:p>
          <a:p>
            <a:r>
              <a:rPr lang="en-US" sz="1400" dirty="0"/>
              <a:t>Gets address of some element of array containing 2-byte data;</a:t>
            </a:r>
          </a:p>
          <a:p>
            <a:r>
              <a:rPr lang="en-US" sz="1400" dirty="0"/>
              <a:t>Checks if that address is 4-byte aligned;</a:t>
            </a:r>
          </a:p>
          <a:p>
            <a:r>
              <a:rPr lang="en-US" sz="1400" dirty="0"/>
              <a:t>Decrements that address to point to previous element;</a:t>
            </a:r>
          </a:p>
          <a:p>
            <a:r>
              <a:rPr lang="en-US" sz="1400" dirty="0"/>
              <a:t>Writes to that address as 4-byte value</a:t>
            </a:r>
          </a:p>
          <a:p>
            <a:endParaRPr lang="en-US" sz="1400" dirty="0"/>
          </a:p>
          <a:p>
            <a:endParaRPr lang="en-US" sz="1400" dirty="0"/>
          </a:p>
        </p:txBody>
      </p:sp>
      <p:sp>
        <p:nvSpPr>
          <p:cNvPr id="16" name="TextBox 15">
            <a:extLst>
              <a:ext uri="{FF2B5EF4-FFF2-40B4-BE49-F238E27FC236}">
                <a16:creationId xmlns:a16="http://schemas.microsoft.com/office/drawing/2014/main" id="{DDA26A39-D2A9-2F4A-A3D2-A9DC275EDF9A}"/>
              </a:ext>
            </a:extLst>
          </p:cNvPr>
          <p:cNvSpPr txBox="1"/>
          <p:nvPr/>
        </p:nvSpPr>
        <p:spPr>
          <a:xfrm>
            <a:off x="8441237" y="2868415"/>
            <a:ext cx="2875895" cy="1815882"/>
          </a:xfrm>
          <a:prstGeom prst="rect">
            <a:avLst/>
          </a:prstGeom>
          <a:solidFill>
            <a:srgbClr val="00B0F0"/>
          </a:solidFill>
        </p:spPr>
        <p:txBody>
          <a:bodyPr wrap="square" rtlCol="0">
            <a:spAutoFit/>
          </a:bodyPr>
          <a:lstStyle/>
          <a:p>
            <a:r>
              <a:rPr lang="en-US" sz="1400" b="1" dirty="0"/>
              <a:t>Memory error</a:t>
            </a:r>
          </a:p>
          <a:p>
            <a:endParaRPr lang="en-US" sz="1400" b="1" dirty="0"/>
          </a:p>
          <a:p>
            <a:r>
              <a:rPr lang="en-US" sz="1400" dirty="0"/>
              <a:t>p16 at line 11 could point to 0</a:t>
            </a:r>
            <a:r>
              <a:rPr lang="en-US" sz="1400" baseline="30000" dirty="0"/>
              <a:t>th</a:t>
            </a:r>
            <a:r>
              <a:rPr lang="en-US" sz="1400" dirty="0"/>
              <a:t> element that is not aligned on 4-byte boundary. Line 12 is true for such case. Line 13 points to the element previous to 0</a:t>
            </a:r>
            <a:r>
              <a:rPr lang="en-US" sz="1400" baseline="30000" dirty="0"/>
              <a:t>th</a:t>
            </a:r>
            <a:r>
              <a:rPr lang="en-US" sz="1400" dirty="0"/>
              <a:t> element, which does not exist.</a:t>
            </a:r>
          </a:p>
        </p:txBody>
      </p:sp>
      <p:sp>
        <p:nvSpPr>
          <p:cNvPr id="17" name="TextBox 16">
            <a:extLst>
              <a:ext uri="{FF2B5EF4-FFF2-40B4-BE49-F238E27FC236}">
                <a16:creationId xmlns:a16="http://schemas.microsoft.com/office/drawing/2014/main" id="{E6955C09-4D3D-A141-B102-68081978FB03}"/>
              </a:ext>
            </a:extLst>
          </p:cNvPr>
          <p:cNvSpPr txBox="1"/>
          <p:nvPr/>
        </p:nvSpPr>
        <p:spPr>
          <a:xfrm>
            <a:off x="8747352" y="4820467"/>
            <a:ext cx="2263663" cy="954107"/>
          </a:xfrm>
          <a:prstGeom prst="rect">
            <a:avLst/>
          </a:prstGeom>
          <a:solidFill>
            <a:srgbClr val="92D050"/>
          </a:solidFill>
        </p:spPr>
        <p:txBody>
          <a:bodyPr wrap="square" rtlCol="0">
            <a:spAutoFit/>
          </a:bodyPr>
          <a:lstStyle/>
          <a:p>
            <a:r>
              <a:rPr lang="en-US" sz="1400" b="1" dirty="0"/>
              <a:t>NULL </a:t>
            </a:r>
            <a:r>
              <a:rPr lang="en-US" sz="1400" b="1" dirty="0" err="1"/>
              <a:t>deref</a:t>
            </a:r>
            <a:endParaRPr lang="en-US" sz="1400" b="1" dirty="0"/>
          </a:p>
          <a:p>
            <a:endParaRPr lang="en-US" sz="1400" b="1" dirty="0"/>
          </a:p>
          <a:p>
            <a:r>
              <a:rPr lang="en-US" sz="1400" dirty="0"/>
              <a:t>if p16 has value 2, p32 in line 13 would be NULL.</a:t>
            </a:r>
          </a:p>
        </p:txBody>
      </p:sp>
      <p:sp>
        <p:nvSpPr>
          <p:cNvPr id="10" name="Rectangle 9">
            <a:extLst>
              <a:ext uri="{FF2B5EF4-FFF2-40B4-BE49-F238E27FC236}">
                <a16:creationId xmlns:a16="http://schemas.microsoft.com/office/drawing/2014/main" id="{7ED840F6-5605-4CF6-A2E0-B0DDE83BF9E9}"/>
              </a:ext>
            </a:extLst>
          </p:cNvPr>
          <p:cNvSpPr/>
          <p:nvPr/>
        </p:nvSpPr>
        <p:spPr>
          <a:xfrm>
            <a:off x="2715673" y="5880527"/>
            <a:ext cx="6760653" cy="348813"/>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b="1" dirty="0">
                <a:solidFill>
                  <a:schemeClr val="tx2"/>
                </a:solidFill>
                <a:latin typeface="+mj-lt"/>
                <a:ea typeface="Intel Clear Light" panose="020B0404020203020204" pitchFamily="34" charset="0"/>
                <a:cs typeface="Arial" panose="020B0604020202020204" pitchFamily="34" charset="0"/>
                <a:sym typeface="Helvetica Neue Medium"/>
              </a:rPr>
              <a:t>Memory faults can break our telemetry data collection… these are dangerous!</a:t>
            </a:r>
          </a:p>
        </p:txBody>
      </p:sp>
    </p:spTree>
    <p:extLst>
      <p:ext uri="{BB962C8B-B14F-4D97-AF65-F5344CB8AC3E}">
        <p14:creationId xmlns:p14="http://schemas.microsoft.com/office/powerpoint/2010/main" val="3627197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E5ACF-A738-4146-A6C9-609750C6332C}"/>
              </a:ext>
            </a:extLst>
          </p:cNvPr>
          <p:cNvSpPr>
            <a:spLocks noGrp="1"/>
          </p:cNvSpPr>
          <p:nvPr>
            <p:ph type="title"/>
          </p:nvPr>
        </p:nvSpPr>
        <p:spPr/>
        <p:txBody>
          <a:bodyPr/>
          <a:lstStyle/>
          <a:p>
            <a:r>
              <a:rPr lang="en-US" dirty="0"/>
              <a:t>Anomalies that look like a bug: type error</a:t>
            </a:r>
          </a:p>
        </p:txBody>
      </p:sp>
      <p:pic>
        <p:nvPicPr>
          <p:cNvPr id="4" name="Picture 3">
            <a:extLst>
              <a:ext uri="{FF2B5EF4-FFF2-40B4-BE49-F238E27FC236}">
                <a16:creationId xmlns:a16="http://schemas.microsoft.com/office/drawing/2014/main" id="{1463AFDD-675F-3B48-8F29-D859452C65C8}"/>
              </a:ext>
            </a:extLst>
          </p:cNvPr>
          <p:cNvPicPr>
            <a:picLocks noChangeAspect="1"/>
          </p:cNvPicPr>
          <p:nvPr/>
        </p:nvPicPr>
        <p:blipFill>
          <a:blip r:embed="rId2"/>
          <a:stretch>
            <a:fillRect/>
          </a:stretch>
        </p:blipFill>
        <p:spPr>
          <a:xfrm>
            <a:off x="2266973" y="1803400"/>
            <a:ext cx="8051800" cy="3251200"/>
          </a:xfrm>
          <a:prstGeom prst="rect">
            <a:avLst/>
          </a:prstGeom>
        </p:spPr>
      </p:pic>
      <p:sp>
        <p:nvSpPr>
          <p:cNvPr id="5" name="Line Callout 1 4">
            <a:extLst>
              <a:ext uri="{FF2B5EF4-FFF2-40B4-BE49-F238E27FC236}">
                <a16:creationId xmlns:a16="http://schemas.microsoft.com/office/drawing/2014/main" id="{AE511D40-FA8A-7C41-86C7-D4FC4D52E315}"/>
              </a:ext>
            </a:extLst>
          </p:cNvPr>
          <p:cNvSpPr/>
          <p:nvPr/>
        </p:nvSpPr>
        <p:spPr>
          <a:xfrm>
            <a:off x="1161197" y="1608082"/>
            <a:ext cx="1105776" cy="662152"/>
          </a:xfrm>
          <a:prstGeom prst="borderCallout1">
            <a:avLst>
              <a:gd name="adj1" fmla="val 102877"/>
              <a:gd name="adj2" fmla="val 43944"/>
              <a:gd name="adj3" fmla="val 214087"/>
              <a:gd name="adj4" fmla="val 242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uint32_t</a:t>
            </a:r>
          </a:p>
        </p:txBody>
      </p:sp>
      <p:sp>
        <p:nvSpPr>
          <p:cNvPr id="6" name="Line Callout 1 5">
            <a:extLst>
              <a:ext uri="{FF2B5EF4-FFF2-40B4-BE49-F238E27FC236}">
                <a16:creationId xmlns:a16="http://schemas.microsoft.com/office/drawing/2014/main" id="{104A9D13-4141-054B-A74B-DA0A02F87D7F}"/>
              </a:ext>
            </a:extLst>
          </p:cNvPr>
          <p:cNvSpPr/>
          <p:nvPr/>
        </p:nvSpPr>
        <p:spPr>
          <a:xfrm>
            <a:off x="8965128" y="2102946"/>
            <a:ext cx="1105776" cy="662152"/>
          </a:xfrm>
          <a:prstGeom prst="borderCallout1">
            <a:avLst>
              <a:gd name="adj1" fmla="val 18750"/>
              <a:gd name="adj2" fmla="val -8333"/>
              <a:gd name="adj3" fmla="val 129960"/>
              <a:gd name="adj4" fmla="val -134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uint16_t</a:t>
            </a:r>
          </a:p>
        </p:txBody>
      </p:sp>
      <p:sp>
        <p:nvSpPr>
          <p:cNvPr id="7" name="Rectangle 6">
            <a:extLst>
              <a:ext uri="{FF2B5EF4-FFF2-40B4-BE49-F238E27FC236}">
                <a16:creationId xmlns:a16="http://schemas.microsoft.com/office/drawing/2014/main" id="{CE3A8B87-06DD-41B6-86A7-663DD2E5707E}"/>
              </a:ext>
            </a:extLst>
          </p:cNvPr>
          <p:cNvSpPr/>
          <p:nvPr/>
        </p:nvSpPr>
        <p:spPr>
          <a:xfrm>
            <a:off x="2912546" y="5249918"/>
            <a:ext cx="6760653" cy="348813"/>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b="1" dirty="0">
                <a:solidFill>
                  <a:schemeClr val="tx2"/>
                </a:solidFill>
                <a:latin typeface="+mj-lt"/>
                <a:ea typeface="Intel Clear Light" panose="020B0404020203020204" pitchFamily="34" charset="0"/>
                <a:cs typeface="Arial" panose="020B0604020202020204" pitchFamily="34" charset="0"/>
                <a:sym typeface="Helvetica Neue Medium"/>
              </a:rPr>
              <a:t>Type issues can be silent logic bombs.</a:t>
            </a:r>
          </a:p>
        </p:txBody>
      </p:sp>
    </p:spTree>
    <p:extLst>
      <p:ext uri="{BB962C8B-B14F-4D97-AF65-F5344CB8AC3E}">
        <p14:creationId xmlns:p14="http://schemas.microsoft.com/office/powerpoint/2010/main" val="1235770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D815-571A-6145-839E-240E0AE05069}"/>
              </a:ext>
            </a:extLst>
          </p:cNvPr>
          <p:cNvSpPr>
            <a:spLocks noGrp="1"/>
          </p:cNvSpPr>
          <p:nvPr>
            <p:ph type="title"/>
          </p:nvPr>
        </p:nvSpPr>
        <p:spPr/>
        <p:txBody>
          <a:bodyPr/>
          <a:lstStyle/>
          <a:p>
            <a:r>
              <a:rPr lang="en-US" dirty="0"/>
              <a:t>Possible divide by 0</a:t>
            </a:r>
          </a:p>
        </p:txBody>
      </p:sp>
      <p:pic>
        <p:nvPicPr>
          <p:cNvPr id="3" name="Picture 2">
            <a:extLst>
              <a:ext uri="{FF2B5EF4-FFF2-40B4-BE49-F238E27FC236}">
                <a16:creationId xmlns:a16="http://schemas.microsoft.com/office/drawing/2014/main" id="{F37AB53A-54BC-EE45-97AC-198B9183E2E2}"/>
              </a:ext>
            </a:extLst>
          </p:cNvPr>
          <p:cNvPicPr>
            <a:picLocks noChangeAspect="1"/>
          </p:cNvPicPr>
          <p:nvPr/>
        </p:nvPicPr>
        <p:blipFill>
          <a:blip r:embed="rId2"/>
          <a:stretch>
            <a:fillRect/>
          </a:stretch>
        </p:blipFill>
        <p:spPr>
          <a:xfrm>
            <a:off x="262759" y="1340260"/>
            <a:ext cx="10064750" cy="2443465"/>
          </a:xfrm>
          <a:prstGeom prst="rect">
            <a:avLst/>
          </a:prstGeom>
        </p:spPr>
      </p:pic>
      <p:sp>
        <p:nvSpPr>
          <p:cNvPr id="4" name="Line Callout 1 3">
            <a:extLst>
              <a:ext uri="{FF2B5EF4-FFF2-40B4-BE49-F238E27FC236}">
                <a16:creationId xmlns:a16="http://schemas.microsoft.com/office/drawing/2014/main" id="{41276336-4B2B-F84D-9514-EDE6AB9904FE}"/>
              </a:ext>
            </a:extLst>
          </p:cNvPr>
          <p:cNvSpPr/>
          <p:nvPr/>
        </p:nvSpPr>
        <p:spPr>
          <a:xfrm>
            <a:off x="9714185" y="1009184"/>
            <a:ext cx="2088931" cy="662152"/>
          </a:xfrm>
          <a:prstGeom prst="borderCallout1">
            <a:avLst>
              <a:gd name="adj1" fmla="val 18750"/>
              <a:gd name="adj2" fmla="val -8333"/>
              <a:gd name="adj3" fmla="val 233135"/>
              <a:gd name="adj4" fmla="val -58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checked for 0</a:t>
            </a:r>
          </a:p>
        </p:txBody>
      </p:sp>
      <p:pic>
        <p:nvPicPr>
          <p:cNvPr id="5" name="Picture 4">
            <a:extLst>
              <a:ext uri="{FF2B5EF4-FFF2-40B4-BE49-F238E27FC236}">
                <a16:creationId xmlns:a16="http://schemas.microsoft.com/office/drawing/2014/main" id="{7EC3F3E2-40EC-7B41-88D2-BA78BE4B14DD}"/>
              </a:ext>
            </a:extLst>
          </p:cNvPr>
          <p:cNvPicPr>
            <a:picLocks noChangeAspect="1"/>
          </p:cNvPicPr>
          <p:nvPr/>
        </p:nvPicPr>
        <p:blipFill>
          <a:blip r:embed="rId3"/>
          <a:stretch>
            <a:fillRect/>
          </a:stretch>
        </p:blipFill>
        <p:spPr>
          <a:xfrm>
            <a:off x="2312272" y="4643586"/>
            <a:ext cx="9217575" cy="1047452"/>
          </a:xfrm>
          <a:prstGeom prst="rect">
            <a:avLst/>
          </a:prstGeom>
        </p:spPr>
      </p:pic>
      <p:sp>
        <p:nvSpPr>
          <p:cNvPr id="6" name="Line Callout 1 5">
            <a:extLst>
              <a:ext uri="{FF2B5EF4-FFF2-40B4-BE49-F238E27FC236}">
                <a16:creationId xmlns:a16="http://schemas.microsoft.com/office/drawing/2014/main" id="{97A1D195-EDC8-9043-903F-2E6AD69D24AE}"/>
              </a:ext>
            </a:extLst>
          </p:cNvPr>
          <p:cNvSpPr/>
          <p:nvPr/>
        </p:nvSpPr>
        <p:spPr>
          <a:xfrm>
            <a:off x="9940158" y="3882579"/>
            <a:ext cx="2088931" cy="662152"/>
          </a:xfrm>
          <a:prstGeom prst="borderCallout1">
            <a:avLst>
              <a:gd name="adj1" fmla="val 48909"/>
              <a:gd name="adj2" fmla="val -786"/>
              <a:gd name="adj3" fmla="val 163294"/>
              <a:gd name="adj4" fmla="val -8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checked for 0</a:t>
            </a:r>
          </a:p>
        </p:txBody>
      </p:sp>
      <p:sp>
        <p:nvSpPr>
          <p:cNvPr id="7" name="Rectangle 6">
            <a:extLst>
              <a:ext uri="{FF2B5EF4-FFF2-40B4-BE49-F238E27FC236}">
                <a16:creationId xmlns:a16="http://schemas.microsoft.com/office/drawing/2014/main" id="{139725B3-BC75-4577-9269-F9088176E7EA}"/>
              </a:ext>
            </a:extLst>
          </p:cNvPr>
          <p:cNvSpPr/>
          <p:nvPr/>
        </p:nvSpPr>
        <p:spPr>
          <a:xfrm>
            <a:off x="2128820" y="4070939"/>
            <a:ext cx="6760653" cy="348813"/>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b="1" dirty="0">
                <a:solidFill>
                  <a:schemeClr val="tx2"/>
                </a:solidFill>
                <a:latin typeface="+mj-lt"/>
                <a:ea typeface="Intel Clear Light" panose="020B0404020203020204" pitchFamily="34" charset="0"/>
                <a:cs typeface="Arial" panose="020B0604020202020204" pitchFamily="34" charset="0"/>
                <a:sym typeface="Helvetica Neue Medium"/>
              </a:rPr>
              <a:t>Divide by zero has stop our product from shipping before!</a:t>
            </a:r>
          </a:p>
        </p:txBody>
      </p:sp>
    </p:spTree>
    <p:extLst>
      <p:ext uri="{BB962C8B-B14F-4D97-AF65-F5344CB8AC3E}">
        <p14:creationId xmlns:p14="http://schemas.microsoft.com/office/powerpoint/2010/main" val="4071895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58DC-9C05-274D-AC44-9D99D97B507E}"/>
              </a:ext>
            </a:extLst>
          </p:cNvPr>
          <p:cNvSpPr>
            <a:spLocks noGrp="1"/>
          </p:cNvSpPr>
          <p:nvPr>
            <p:ph type="title"/>
          </p:nvPr>
        </p:nvSpPr>
        <p:spPr/>
        <p:txBody>
          <a:bodyPr/>
          <a:lstStyle/>
          <a:p>
            <a:r>
              <a:rPr lang="en-US" dirty="0"/>
              <a:t>Missing NULL check; missing return value check</a:t>
            </a:r>
          </a:p>
        </p:txBody>
      </p:sp>
      <p:sp>
        <p:nvSpPr>
          <p:cNvPr id="8" name="TextBox 7">
            <a:extLst>
              <a:ext uri="{FF2B5EF4-FFF2-40B4-BE49-F238E27FC236}">
                <a16:creationId xmlns:a16="http://schemas.microsoft.com/office/drawing/2014/main" id="{814C8431-6831-2947-AF30-6D28E309E6E0}"/>
              </a:ext>
            </a:extLst>
          </p:cNvPr>
          <p:cNvSpPr txBox="1"/>
          <p:nvPr/>
        </p:nvSpPr>
        <p:spPr>
          <a:xfrm>
            <a:off x="1930783" y="4678108"/>
            <a:ext cx="2469932" cy="1200329"/>
          </a:xfrm>
          <a:prstGeom prst="rect">
            <a:avLst/>
          </a:prstGeom>
          <a:noFill/>
        </p:spPr>
        <p:txBody>
          <a:bodyPr wrap="square" rtlCol="0">
            <a:spAutoFit/>
          </a:bodyPr>
          <a:lstStyle/>
          <a:p>
            <a:pPr algn="ctr"/>
            <a:r>
              <a:rPr lang="en-US" dirty="0">
                <a:highlight>
                  <a:srgbClr val="FFFF00"/>
                </a:highlight>
              </a:rPr>
              <a:t>Missing NULL check.</a:t>
            </a:r>
          </a:p>
          <a:p>
            <a:pPr algn="ctr"/>
            <a:endParaRPr lang="en-US" dirty="0">
              <a:highlight>
                <a:srgbClr val="FFFF00"/>
              </a:highlight>
            </a:endParaRPr>
          </a:p>
          <a:p>
            <a:pPr algn="ctr"/>
            <a:r>
              <a:rPr lang="en-US" dirty="0">
                <a:highlight>
                  <a:srgbClr val="FFFF00"/>
                </a:highlight>
              </a:rPr>
              <a:t>Can cause SR002 or full system crash.</a:t>
            </a:r>
          </a:p>
        </p:txBody>
      </p:sp>
      <p:sp>
        <p:nvSpPr>
          <p:cNvPr id="9" name="TextBox 8">
            <a:extLst>
              <a:ext uri="{FF2B5EF4-FFF2-40B4-BE49-F238E27FC236}">
                <a16:creationId xmlns:a16="http://schemas.microsoft.com/office/drawing/2014/main" id="{765BBA99-216E-0A4E-A7C0-EF7043090BAE}"/>
              </a:ext>
            </a:extLst>
          </p:cNvPr>
          <p:cNvSpPr txBox="1"/>
          <p:nvPr/>
        </p:nvSpPr>
        <p:spPr>
          <a:xfrm>
            <a:off x="6827171" y="4539609"/>
            <a:ext cx="3771791" cy="1477328"/>
          </a:xfrm>
          <a:prstGeom prst="rect">
            <a:avLst/>
          </a:prstGeom>
          <a:noFill/>
        </p:spPr>
        <p:txBody>
          <a:bodyPr wrap="square" rtlCol="0">
            <a:spAutoFit/>
          </a:bodyPr>
          <a:lstStyle/>
          <a:p>
            <a:pPr algn="ctr"/>
            <a:r>
              <a:rPr lang="en-US" dirty="0">
                <a:highlight>
                  <a:srgbClr val="FFFF00"/>
                </a:highlight>
              </a:rPr>
              <a:t>Missing return value check; function call within a function call.</a:t>
            </a:r>
          </a:p>
          <a:p>
            <a:pPr algn="ctr"/>
            <a:endParaRPr lang="en-US" dirty="0">
              <a:highlight>
                <a:srgbClr val="FFFF00"/>
              </a:highlight>
            </a:endParaRPr>
          </a:p>
          <a:p>
            <a:pPr algn="ctr"/>
            <a:r>
              <a:rPr lang="en-US" dirty="0">
                <a:highlight>
                  <a:srgbClr val="FFFF00"/>
                </a:highlight>
              </a:rPr>
              <a:t>API faults will cause invalid cases forcing the module to fail!</a:t>
            </a:r>
          </a:p>
        </p:txBody>
      </p:sp>
      <p:sp>
        <p:nvSpPr>
          <p:cNvPr id="10" name="TextBox 9">
            <a:extLst>
              <a:ext uri="{FF2B5EF4-FFF2-40B4-BE49-F238E27FC236}">
                <a16:creationId xmlns:a16="http://schemas.microsoft.com/office/drawing/2014/main" id="{DAFF0728-6220-A24C-9189-9CF8141B3777}"/>
              </a:ext>
            </a:extLst>
          </p:cNvPr>
          <p:cNvSpPr txBox="1"/>
          <p:nvPr/>
        </p:nvSpPr>
        <p:spPr>
          <a:xfrm>
            <a:off x="758607" y="2187672"/>
            <a:ext cx="4822386" cy="523220"/>
          </a:xfrm>
          <a:prstGeom prst="rect">
            <a:avLst/>
          </a:prstGeom>
          <a:noFill/>
          <a:ln>
            <a:solidFill>
              <a:schemeClr val="tx1"/>
            </a:solidFill>
          </a:ln>
        </p:spPr>
        <p:txBody>
          <a:bodyPr wrap="square" rtlCol="0">
            <a:spAutoFit/>
          </a:bodyPr>
          <a:lstStyle/>
          <a:p>
            <a:r>
              <a:rPr lang="en-US" sz="1400" dirty="0">
                <a:highlight>
                  <a:srgbClr val="FFFF00"/>
                </a:highlight>
                <a:latin typeface="Consolas" panose="020B0609020204030204" pitchFamily="49" charset="0"/>
                <a:cs typeface="Consolas" panose="020B0609020204030204" pitchFamily="49" charset="0"/>
              </a:rPr>
              <a:t>(</a:t>
            </a:r>
            <a:r>
              <a:rPr lang="en-US" sz="1400" dirty="0" err="1">
                <a:highlight>
                  <a:srgbClr val="FFFF00"/>
                </a:highlight>
                <a:latin typeface="Consolas" panose="020B0609020204030204" pitchFamily="49" charset="0"/>
                <a:cs typeface="Consolas" panose="020B0609020204030204" pitchFamily="49" charset="0"/>
              </a:rPr>
              <a:t>MVPBand_GetRefPendingDefragWLQ</a:t>
            </a:r>
            <a:r>
              <a:rPr lang="en-US" sz="1400" dirty="0">
                <a:highlight>
                  <a:srgbClr val="FFFF00"/>
                </a:highlight>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-&gt;count)</a:t>
            </a:r>
            <a:endParaRPr lang="en-US" sz="1400" dirty="0">
              <a:solidFill>
                <a:srgbClr val="000000"/>
              </a:solidFill>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6B86AE19-3C61-7741-926A-3DBE21A1FED6}"/>
              </a:ext>
            </a:extLst>
          </p:cNvPr>
          <p:cNvSpPr txBox="1"/>
          <p:nvPr/>
        </p:nvSpPr>
        <p:spPr>
          <a:xfrm>
            <a:off x="750506" y="3211422"/>
            <a:ext cx="4830488" cy="307777"/>
          </a:xfrm>
          <a:prstGeom prst="rect">
            <a:avLst/>
          </a:prstGeom>
          <a:noFill/>
          <a:ln>
            <a:solidFill>
              <a:schemeClr val="tx1"/>
            </a:solidFill>
          </a:ln>
        </p:spPr>
        <p:txBody>
          <a:bodyPr wrap="square" rtlCol="0">
            <a:spAutoFit/>
          </a:bodyPr>
          <a:lstStyle/>
          <a:p>
            <a:r>
              <a:rPr lang="en-US" sz="1400" dirty="0" err="1">
                <a:highlight>
                  <a:srgbClr val="FFFF00"/>
                </a:highlight>
                <a:latin typeface="Consolas" panose="020B0609020204030204" pitchFamily="49" charset="0"/>
                <a:cs typeface="Consolas" panose="020B0609020204030204" pitchFamily="49" charset="0"/>
              </a:rPr>
              <a:t>hdrPtr</a:t>
            </a:r>
            <a:r>
              <a:rPr lang="en-US" sz="1400" dirty="0">
                <a:highlight>
                  <a:srgbClr val="FFFF00"/>
                </a:highlight>
                <a:latin typeface="Consolas" panose="020B0609020204030204" pitchFamily="49" charset="0"/>
                <a:cs typeface="Consolas" panose="020B0609020204030204" pitchFamily="49" charset="0"/>
              </a:rPr>
              <a:t>-&gt;</a:t>
            </a:r>
            <a:r>
              <a:rPr lang="en-US" sz="1400" dirty="0" err="1">
                <a:latin typeface="Consolas" panose="020B0609020204030204" pitchFamily="49" charset="0"/>
                <a:cs typeface="Consolas" panose="020B0609020204030204" pitchFamily="49" charset="0"/>
              </a:rPr>
              <a:t>timesWritten</a:t>
            </a:r>
            <a:r>
              <a:rPr lang="en-US" sz="1400" dirty="0">
                <a:latin typeface="Consolas" panose="020B0609020204030204" pitchFamily="49" charset="0"/>
                <a:cs typeface="Consolas" panose="020B0609020204030204" pitchFamily="49" charset="0"/>
              </a:rPr>
              <a:t> &lt;= (UINT32_MAX-1))</a:t>
            </a:r>
          </a:p>
        </p:txBody>
      </p:sp>
      <p:sp>
        <p:nvSpPr>
          <p:cNvPr id="12" name="TextBox 11">
            <a:extLst>
              <a:ext uri="{FF2B5EF4-FFF2-40B4-BE49-F238E27FC236}">
                <a16:creationId xmlns:a16="http://schemas.microsoft.com/office/drawing/2014/main" id="{F97F7E8F-A60D-AC4C-9F26-EF811D110791}"/>
              </a:ext>
            </a:extLst>
          </p:cNvPr>
          <p:cNvSpPr txBox="1"/>
          <p:nvPr/>
        </p:nvSpPr>
        <p:spPr>
          <a:xfrm>
            <a:off x="750505" y="4016389"/>
            <a:ext cx="4830488" cy="523220"/>
          </a:xfrm>
          <a:prstGeom prst="rect">
            <a:avLst/>
          </a:prstGeom>
          <a:noFill/>
          <a:ln>
            <a:solidFill>
              <a:schemeClr val="tx1"/>
            </a:solidFill>
          </a:ln>
        </p:spPr>
        <p:txBody>
          <a:bodyPr wrap="square" rtlCol="0">
            <a:spAutoFit/>
          </a:bodyPr>
          <a:lstStyle/>
          <a:p>
            <a:r>
              <a:rPr lang="en-US" sz="1400" dirty="0">
                <a:latin typeface="Consolas" panose="020B0609020204030204" pitchFamily="49" charset="0"/>
                <a:cs typeface="Consolas" panose="020B0609020204030204" pitchFamily="49" charset="0"/>
              </a:rPr>
              <a:t>(</a:t>
            </a:r>
            <a:r>
              <a:rPr lang="en-US" sz="1400" dirty="0" err="1">
                <a:highlight>
                  <a:srgbClr val="FFFF00"/>
                </a:highlight>
                <a:latin typeface="Consolas" panose="020B0609020204030204" pitchFamily="49" charset="0"/>
                <a:cs typeface="Consolas" panose="020B0609020204030204" pitchFamily="49" charset="0"/>
              </a:rPr>
              <a:t>pCmd</a:t>
            </a:r>
            <a:r>
              <a:rPr lang="en-US" sz="1400" dirty="0">
                <a:highlight>
                  <a:srgbClr val="FFFF00"/>
                </a:highlight>
                <a:latin typeface="Consolas" panose="020B0609020204030204" pitchFamily="49" charset="0"/>
                <a:cs typeface="Consolas" panose="020B0609020204030204" pitchFamily="49" charset="0"/>
              </a:rPr>
              <a:t>-&gt;</a:t>
            </a:r>
            <a:r>
              <a:rPr lang="en-US" sz="1400" dirty="0" err="1">
                <a:latin typeface="Consolas" panose="020B0609020204030204" pitchFamily="49" charset="0"/>
                <a:cs typeface="Consolas" panose="020B0609020204030204" pitchFamily="49" charset="0"/>
              </a:rPr>
              <a:t>common.extendedPio</a:t>
            </a:r>
            <a:r>
              <a:rPr lang="en-US" sz="1400" dirty="0">
                <a:latin typeface="Consolas" panose="020B0609020204030204" pitchFamily="49" charset="0"/>
                <a:cs typeface="Consolas" panose="020B0609020204030204" pitchFamily="49" charset="0"/>
              </a:rPr>
              <a:t> == true)</a:t>
            </a:r>
            <a:endParaRPr lang="en-US" sz="1400" dirty="0">
              <a:solidFill>
                <a:srgbClr val="000000"/>
              </a:solidFill>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407E24EC-90A0-9F4A-86C7-28D2F48226BA}"/>
              </a:ext>
            </a:extLst>
          </p:cNvPr>
          <p:cNvSpPr txBox="1"/>
          <p:nvPr/>
        </p:nvSpPr>
        <p:spPr>
          <a:xfrm>
            <a:off x="6172419" y="2818480"/>
            <a:ext cx="5181381" cy="523220"/>
          </a:xfrm>
          <a:prstGeom prst="rect">
            <a:avLst/>
          </a:prstGeom>
          <a:noFill/>
          <a:ln>
            <a:solidFill>
              <a:schemeClr val="tx1"/>
            </a:solidFill>
          </a:ln>
        </p:spPr>
        <p:txBody>
          <a:bodyPr wrap="square" rtlCol="0">
            <a:spAutoFit/>
          </a:bodyPr>
          <a:lstStyle/>
          <a:p>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Nand_Work_IsBlank</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GetNandWorkId</a:t>
            </a:r>
            <a:r>
              <a:rPr lang="en-US" sz="1400" dirty="0">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22C8384B-138F-3C4E-9D66-6F90DE000CC8}"/>
              </a:ext>
            </a:extLst>
          </p:cNvPr>
          <p:cNvSpPr txBox="1"/>
          <p:nvPr/>
        </p:nvSpPr>
        <p:spPr>
          <a:xfrm>
            <a:off x="6172419" y="3696446"/>
            <a:ext cx="4729655" cy="738664"/>
          </a:xfrm>
          <a:prstGeom prst="rect">
            <a:avLst/>
          </a:prstGeom>
          <a:noFill/>
          <a:ln>
            <a:solidFill>
              <a:schemeClr val="tx1"/>
            </a:solidFill>
          </a:ln>
        </p:spPr>
        <p:txBody>
          <a:bodyPr wrap="square" rtlCol="0">
            <a:spAutoFit/>
          </a:bodyPr>
          <a:lstStyle/>
          <a:p>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CMP_ReadFillPolicy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WCM_GetRMWHostCacheSlotCount</a:t>
            </a:r>
            <a:r>
              <a:rPr lang="en-US" sz="1400" dirty="0">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p:txBody>
      </p:sp>
      <p:sp>
        <p:nvSpPr>
          <p:cNvPr id="15" name="Rectangle 14">
            <a:extLst>
              <a:ext uri="{FF2B5EF4-FFF2-40B4-BE49-F238E27FC236}">
                <a16:creationId xmlns:a16="http://schemas.microsoft.com/office/drawing/2014/main" id="{2D2556BF-626F-463A-9789-9BF060FEED2E}"/>
              </a:ext>
            </a:extLst>
          </p:cNvPr>
          <p:cNvSpPr/>
          <p:nvPr/>
        </p:nvSpPr>
        <p:spPr>
          <a:xfrm>
            <a:off x="2620139" y="1527495"/>
            <a:ext cx="6760653" cy="348813"/>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b="1" dirty="0">
                <a:solidFill>
                  <a:schemeClr val="tx2"/>
                </a:solidFill>
                <a:latin typeface="+mj-lt"/>
                <a:ea typeface="Intel Clear Light" panose="020B0404020203020204" pitchFamily="34" charset="0"/>
                <a:cs typeface="Arial" panose="020B0604020202020204" pitchFamily="34" charset="0"/>
                <a:sym typeface="Helvetica Neue Medium"/>
              </a:rPr>
              <a:t>Memory faults can break our telemetry data collection… these are dangerous!</a:t>
            </a:r>
          </a:p>
        </p:txBody>
      </p:sp>
    </p:spTree>
    <p:extLst>
      <p:ext uri="{BB962C8B-B14F-4D97-AF65-F5344CB8AC3E}">
        <p14:creationId xmlns:p14="http://schemas.microsoft.com/office/powerpoint/2010/main" val="2710904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65737-BD79-4832-9BD9-0AA673DFE548}"/>
              </a:ext>
            </a:extLst>
          </p:cNvPr>
          <p:cNvSpPr>
            <a:spLocks noGrp="1"/>
          </p:cNvSpPr>
          <p:nvPr>
            <p:ph type="title"/>
          </p:nvPr>
        </p:nvSpPr>
        <p:spPr/>
        <p:txBody>
          <a:bodyPr/>
          <a:lstStyle/>
          <a:p>
            <a:r>
              <a:rPr lang="en-US" dirty="0"/>
              <a:t>Environment Observation and Hypothesis</a:t>
            </a:r>
          </a:p>
        </p:txBody>
      </p:sp>
      <p:sp>
        <p:nvSpPr>
          <p:cNvPr id="4" name="Content Placeholder 3">
            <a:extLst>
              <a:ext uri="{FF2B5EF4-FFF2-40B4-BE49-F238E27FC236}">
                <a16:creationId xmlns:a16="http://schemas.microsoft.com/office/drawing/2014/main" id="{1B0B34BB-6F2B-4C1A-A158-DC4A323064AA}"/>
              </a:ext>
            </a:extLst>
          </p:cNvPr>
          <p:cNvSpPr>
            <a:spLocks noGrp="1"/>
          </p:cNvSpPr>
          <p:nvPr>
            <p:ph idx="1"/>
          </p:nvPr>
        </p:nvSpPr>
        <p:spPr/>
        <p:txBody>
          <a:bodyPr/>
          <a:lstStyle/>
          <a:p>
            <a:r>
              <a:rPr lang="en-US" sz="2800" dirty="0"/>
              <a:t>Observation</a:t>
            </a:r>
          </a:p>
          <a:p>
            <a:pPr lvl="1"/>
            <a:r>
              <a:rPr lang="en-US" sz="2400" dirty="0"/>
              <a:t>We are people, resource, and time constrained for BU expectations</a:t>
            </a:r>
          </a:p>
          <a:p>
            <a:pPr lvl="1"/>
            <a:endParaRPr lang="en-US" sz="2400" dirty="0"/>
          </a:p>
          <a:p>
            <a:r>
              <a:rPr lang="en-US" sz="2800" dirty="0"/>
              <a:t>Hypothesis</a:t>
            </a:r>
          </a:p>
          <a:p>
            <a:pPr lvl="1"/>
            <a:r>
              <a:rPr lang="en-US" sz="2400" dirty="0"/>
              <a:t>We can amplify our expert(s) capabilities and influence through automation</a:t>
            </a:r>
          </a:p>
        </p:txBody>
      </p:sp>
      <p:sp>
        <p:nvSpPr>
          <p:cNvPr id="2" name="Slide Number Placeholder 1">
            <a:extLst>
              <a:ext uri="{FF2B5EF4-FFF2-40B4-BE49-F238E27FC236}">
                <a16:creationId xmlns:a16="http://schemas.microsoft.com/office/drawing/2014/main" id="{F628F359-134C-4BAC-8BBD-101BB60559F1}"/>
              </a:ext>
            </a:extLst>
          </p:cNvPr>
          <p:cNvSpPr>
            <a:spLocks noGrp="1"/>
          </p:cNvSpPr>
          <p:nvPr>
            <p:ph type="sldNum" sz="quarter" idx="4294967295"/>
          </p:nvPr>
        </p:nvSpPr>
        <p:spPr/>
        <p:txBody>
          <a:bodyPr/>
          <a:lstStyle/>
          <a:p>
            <a:fld id="{EE2556C5-CE8C-6547-B838-EA80C61A4AF7}" type="slidenum">
              <a:rPr lang="en-US" smtClean="0">
                <a:solidFill>
                  <a:schemeClr val="bg1"/>
                </a:solidFill>
              </a:rPr>
              <a:pPr/>
              <a:t>3</a:t>
            </a:fld>
            <a:endParaRPr lang="en-US" dirty="0">
              <a:solidFill>
                <a:schemeClr val="bg1"/>
              </a:solidFill>
            </a:endParaRPr>
          </a:p>
        </p:txBody>
      </p:sp>
      <p:pic>
        <p:nvPicPr>
          <p:cNvPr id="5" name="Graphic 4" descr="Bug">
            <a:extLst>
              <a:ext uri="{FF2B5EF4-FFF2-40B4-BE49-F238E27FC236}">
                <a16:creationId xmlns:a16="http://schemas.microsoft.com/office/drawing/2014/main" id="{821FB3EB-6CB6-46E8-8850-2BA8CC665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60184" y="5194539"/>
            <a:ext cx="679939" cy="679939"/>
          </a:xfrm>
          <a:prstGeom prst="rect">
            <a:avLst/>
          </a:prstGeom>
        </p:spPr>
      </p:pic>
      <p:pic>
        <p:nvPicPr>
          <p:cNvPr id="6" name="Graphic 5" descr="Confused person">
            <a:extLst>
              <a:ext uri="{FF2B5EF4-FFF2-40B4-BE49-F238E27FC236}">
                <a16:creationId xmlns:a16="http://schemas.microsoft.com/office/drawing/2014/main" id="{F142B238-5061-48CE-AB24-8798B3159F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3099" y="5123343"/>
            <a:ext cx="914400" cy="914400"/>
          </a:xfrm>
          <a:prstGeom prst="rect">
            <a:avLst/>
          </a:prstGeom>
        </p:spPr>
      </p:pic>
      <p:pic>
        <p:nvPicPr>
          <p:cNvPr id="7" name="Graphic 6" descr="Workflow">
            <a:extLst>
              <a:ext uri="{FF2B5EF4-FFF2-40B4-BE49-F238E27FC236}">
                <a16:creationId xmlns:a16="http://schemas.microsoft.com/office/drawing/2014/main" id="{F0BD0669-FB34-43FE-834F-94FB86E11E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3575" y="5140745"/>
            <a:ext cx="914400" cy="914400"/>
          </a:xfrm>
          <a:prstGeom prst="rect">
            <a:avLst/>
          </a:prstGeom>
        </p:spPr>
      </p:pic>
      <p:pic>
        <p:nvPicPr>
          <p:cNvPr id="8" name="Graphic 7" descr="Open book">
            <a:extLst>
              <a:ext uri="{FF2B5EF4-FFF2-40B4-BE49-F238E27FC236}">
                <a16:creationId xmlns:a16="http://schemas.microsoft.com/office/drawing/2014/main" id="{37F73AA9-D7ED-4D64-B178-94141EB1AE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1587" y="5086156"/>
            <a:ext cx="914400" cy="914400"/>
          </a:xfrm>
          <a:prstGeom prst="rect">
            <a:avLst/>
          </a:prstGeom>
        </p:spPr>
      </p:pic>
      <p:pic>
        <p:nvPicPr>
          <p:cNvPr id="9" name="Graphic 8" descr="Books">
            <a:extLst>
              <a:ext uri="{FF2B5EF4-FFF2-40B4-BE49-F238E27FC236}">
                <a16:creationId xmlns:a16="http://schemas.microsoft.com/office/drawing/2014/main" id="{97409B07-826D-4996-98FA-3C35E88BDE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90951" y="5090733"/>
            <a:ext cx="914400" cy="914400"/>
          </a:xfrm>
          <a:prstGeom prst="rect">
            <a:avLst/>
          </a:prstGeom>
        </p:spPr>
      </p:pic>
      <p:pic>
        <p:nvPicPr>
          <p:cNvPr id="10" name="Graphic 9" descr="Customer review RTL">
            <a:extLst>
              <a:ext uri="{FF2B5EF4-FFF2-40B4-BE49-F238E27FC236}">
                <a16:creationId xmlns:a16="http://schemas.microsoft.com/office/drawing/2014/main" id="{B38E00A1-4F80-4A10-B0E1-56CB103F90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48427" y="5029369"/>
            <a:ext cx="914400" cy="914400"/>
          </a:xfrm>
          <a:prstGeom prst="rect">
            <a:avLst/>
          </a:prstGeom>
        </p:spPr>
      </p:pic>
      <p:pic>
        <p:nvPicPr>
          <p:cNvPr id="11" name="Graphic 10" descr="Questions">
            <a:extLst>
              <a:ext uri="{FF2B5EF4-FFF2-40B4-BE49-F238E27FC236}">
                <a16:creationId xmlns:a16="http://schemas.microsoft.com/office/drawing/2014/main" id="{A0FDDA3F-B1B6-4FEC-B3AC-B70B18977A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88803" y="5077308"/>
            <a:ext cx="914400" cy="914400"/>
          </a:xfrm>
          <a:prstGeom prst="rect">
            <a:avLst/>
          </a:prstGeom>
        </p:spPr>
      </p:pic>
      <p:pic>
        <p:nvPicPr>
          <p:cNvPr id="12" name="Graphic 11" descr="Scientist">
            <a:extLst>
              <a:ext uri="{FF2B5EF4-FFF2-40B4-BE49-F238E27FC236}">
                <a16:creationId xmlns:a16="http://schemas.microsoft.com/office/drawing/2014/main" id="{6CCE5BB9-F2E3-4745-910D-DC4497CA51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74369" y="5042503"/>
            <a:ext cx="914400" cy="914400"/>
          </a:xfrm>
          <a:prstGeom prst="rect">
            <a:avLst/>
          </a:prstGeom>
        </p:spPr>
      </p:pic>
      <p:pic>
        <p:nvPicPr>
          <p:cNvPr id="13" name="Graphic 12" descr="Bug spray">
            <a:extLst>
              <a:ext uri="{FF2B5EF4-FFF2-40B4-BE49-F238E27FC236}">
                <a16:creationId xmlns:a16="http://schemas.microsoft.com/office/drawing/2014/main" id="{D1801CC8-DAA9-45D2-BDB3-C06AAEA4999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3516456">
            <a:off x="8919685" y="4827944"/>
            <a:ext cx="914400" cy="914400"/>
          </a:xfrm>
          <a:prstGeom prst="rect">
            <a:avLst/>
          </a:prstGeom>
        </p:spPr>
      </p:pic>
      <p:pic>
        <p:nvPicPr>
          <p:cNvPr id="14" name="Graphic 13" descr="Disk">
            <a:extLst>
              <a:ext uri="{FF2B5EF4-FFF2-40B4-BE49-F238E27FC236}">
                <a16:creationId xmlns:a16="http://schemas.microsoft.com/office/drawing/2014/main" id="{98CB687F-AB1E-4ACA-B5F4-0047FC54D17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06715" y="5276736"/>
            <a:ext cx="723821" cy="723821"/>
          </a:xfrm>
          <a:prstGeom prst="rect">
            <a:avLst/>
          </a:prstGeom>
        </p:spPr>
      </p:pic>
      <p:pic>
        <p:nvPicPr>
          <p:cNvPr id="15" name="Graphic 14" descr="Robot">
            <a:extLst>
              <a:ext uri="{FF2B5EF4-FFF2-40B4-BE49-F238E27FC236}">
                <a16:creationId xmlns:a16="http://schemas.microsoft.com/office/drawing/2014/main" id="{831F8E9C-C1D9-485E-9116-8BD4AD077F2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90951" y="4128103"/>
            <a:ext cx="914400" cy="914400"/>
          </a:xfrm>
          <a:prstGeom prst="rect">
            <a:avLst/>
          </a:prstGeom>
        </p:spPr>
      </p:pic>
      <p:pic>
        <p:nvPicPr>
          <p:cNvPr id="16" name="Graphic 15" descr="Bullseye">
            <a:extLst>
              <a:ext uri="{FF2B5EF4-FFF2-40B4-BE49-F238E27FC236}">
                <a16:creationId xmlns:a16="http://schemas.microsoft.com/office/drawing/2014/main" id="{5E070DA2-5CD0-4745-8A7D-42D44FB0D31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649475" y="5164325"/>
            <a:ext cx="619035" cy="619035"/>
          </a:xfrm>
          <a:prstGeom prst="rect">
            <a:avLst/>
          </a:prstGeom>
        </p:spPr>
      </p:pic>
      <p:pic>
        <p:nvPicPr>
          <p:cNvPr id="17" name="Graphic 16" descr="Thumbs up sign">
            <a:extLst>
              <a:ext uri="{FF2B5EF4-FFF2-40B4-BE49-F238E27FC236}">
                <a16:creationId xmlns:a16="http://schemas.microsoft.com/office/drawing/2014/main" id="{BF32667F-60C4-4D43-B3FA-CC0913DBE74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10051" y="4996957"/>
            <a:ext cx="914400" cy="914400"/>
          </a:xfrm>
          <a:prstGeom prst="rect">
            <a:avLst/>
          </a:prstGeom>
        </p:spPr>
      </p:pic>
      <p:pic>
        <p:nvPicPr>
          <p:cNvPr id="18" name="Graphic 17" descr="Robot">
            <a:extLst>
              <a:ext uri="{FF2B5EF4-FFF2-40B4-BE49-F238E27FC236}">
                <a16:creationId xmlns:a16="http://schemas.microsoft.com/office/drawing/2014/main" id="{EA281730-28E8-4509-B03E-B1A556068AF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855031" y="4113243"/>
            <a:ext cx="914400" cy="914400"/>
          </a:xfrm>
          <a:prstGeom prst="rect">
            <a:avLst/>
          </a:prstGeom>
        </p:spPr>
      </p:pic>
      <p:pic>
        <p:nvPicPr>
          <p:cNvPr id="20" name="Graphic 19" descr="Robot">
            <a:extLst>
              <a:ext uri="{FF2B5EF4-FFF2-40B4-BE49-F238E27FC236}">
                <a16:creationId xmlns:a16="http://schemas.microsoft.com/office/drawing/2014/main" id="{D82E227F-1E2B-4C97-8E1A-5F3E04B242E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598240" y="4128103"/>
            <a:ext cx="914400" cy="914400"/>
          </a:xfrm>
          <a:prstGeom prst="rect">
            <a:avLst/>
          </a:prstGeom>
        </p:spPr>
      </p:pic>
      <p:sp>
        <p:nvSpPr>
          <p:cNvPr id="22" name="TextBox 21">
            <a:extLst>
              <a:ext uri="{FF2B5EF4-FFF2-40B4-BE49-F238E27FC236}">
                <a16:creationId xmlns:a16="http://schemas.microsoft.com/office/drawing/2014/main" id="{5982167D-301A-4E23-93A0-50A1DEF7BE4E}"/>
              </a:ext>
            </a:extLst>
          </p:cNvPr>
          <p:cNvSpPr txBox="1"/>
          <p:nvPr/>
        </p:nvSpPr>
        <p:spPr>
          <a:xfrm>
            <a:off x="1044173" y="3894362"/>
            <a:ext cx="2108875" cy="246221"/>
          </a:xfrm>
          <a:prstGeom prst="rect">
            <a:avLst/>
          </a:prstGeom>
          <a:noFill/>
        </p:spPr>
        <p:txBody>
          <a:bodyPr vert="horz" wrap="square" lIns="0" tIns="0" rIns="0" bIns="0" rtlCol="0">
            <a:spAutoFit/>
          </a:bodyPr>
          <a:lstStyle/>
          <a:p>
            <a:pPr algn="ctr"/>
            <a:r>
              <a:rPr lang="en-US" sz="1600" dirty="0"/>
              <a:t>Agent(s)</a:t>
            </a:r>
          </a:p>
        </p:txBody>
      </p:sp>
      <p:sp>
        <p:nvSpPr>
          <p:cNvPr id="35" name="TextBox 34">
            <a:extLst>
              <a:ext uri="{FF2B5EF4-FFF2-40B4-BE49-F238E27FC236}">
                <a16:creationId xmlns:a16="http://schemas.microsoft.com/office/drawing/2014/main" id="{CA8BF8F5-42E6-4578-9BB1-F7262DB0B1A9}"/>
              </a:ext>
            </a:extLst>
          </p:cNvPr>
          <p:cNvSpPr txBox="1"/>
          <p:nvPr/>
        </p:nvSpPr>
        <p:spPr>
          <a:xfrm>
            <a:off x="3175475" y="3863754"/>
            <a:ext cx="2108875" cy="246221"/>
          </a:xfrm>
          <a:prstGeom prst="rect">
            <a:avLst/>
          </a:prstGeom>
          <a:noFill/>
        </p:spPr>
        <p:txBody>
          <a:bodyPr vert="horz" wrap="square" lIns="0" tIns="0" rIns="0" bIns="0" rtlCol="0">
            <a:spAutoFit/>
          </a:bodyPr>
          <a:lstStyle/>
          <a:p>
            <a:pPr algn="ctr"/>
            <a:r>
              <a:rPr lang="en-US" sz="1600" dirty="0"/>
              <a:t>Action(s)</a:t>
            </a:r>
          </a:p>
        </p:txBody>
      </p:sp>
      <p:sp>
        <p:nvSpPr>
          <p:cNvPr id="36" name="TextBox 35">
            <a:extLst>
              <a:ext uri="{FF2B5EF4-FFF2-40B4-BE49-F238E27FC236}">
                <a16:creationId xmlns:a16="http://schemas.microsoft.com/office/drawing/2014/main" id="{5D6A4020-A851-4441-BCE0-A7FBB23313D0}"/>
              </a:ext>
            </a:extLst>
          </p:cNvPr>
          <p:cNvSpPr txBox="1"/>
          <p:nvPr/>
        </p:nvSpPr>
        <p:spPr>
          <a:xfrm>
            <a:off x="5345473" y="3858738"/>
            <a:ext cx="2108875" cy="246221"/>
          </a:xfrm>
          <a:prstGeom prst="rect">
            <a:avLst/>
          </a:prstGeom>
          <a:noFill/>
        </p:spPr>
        <p:txBody>
          <a:bodyPr vert="horz" wrap="square" lIns="0" tIns="0" rIns="0" bIns="0" rtlCol="0">
            <a:spAutoFit/>
          </a:bodyPr>
          <a:lstStyle/>
          <a:p>
            <a:pPr algn="ctr"/>
            <a:r>
              <a:rPr lang="en-US" sz="1600" dirty="0"/>
              <a:t>State(s), Reason(s)</a:t>
            </a:r>
          </a:p>
        </p:txBody>
      </p:sp>
      <p:sp>
        <p:nvSpPr>
          <p:cNvPr id="37" name="TextBox 36">
            <a:extLst>
              <a:ext uri="{FF2B5EF4-FFF2-40B4-BE49-F238E27FC236}">
                <a16:creationId xmlns:a16="http://schemas.microsoft.com/office/drawing/2014/main" id="{73F7E8CD-404D-481E-8E57-6011E228600D}"/>
              </a:ext>
            </a:extLst>
          </p:cNvPr>
          <p:cNvSpPr txBox="1"/>
          <p:nvPr/>
        </p:nvSpPr>
        <p:spPr>
          <a:xfrm>
            <a:off x="8714187" y="3867022"/>
            <a:ext cx="2108875" cy="246221"/>
          </a:xfrm>
          <a:prstGeom prst="rect">
            <a:avLst/>
          </a:prstGeom>
          <a:noFill/>
        </p:spPr>
        <p:txBody>
          <a:bodyPr vert="horz" wrap="square" lIns="0" tIns="0" rIns="0" bIns="0" rtlCol="0">
            <a:spAutoFit/>
          </a:bodyPr>
          <a:lstStyle/>
          <a:p>
            <a:pPr algn="ctr"/>
            <a:r>
              <a:rPr lang="en-US" sz="1600" dirty="0"/>
              <a:t>Situation(s)</a:t>
            </a:r>
          </a:p>
        </p:txBody>
      </p:sp>
      <p:pic>
        <p:nvPicPr>
          <p:cNvPr id="38" name="Graphic 37" descr="Robot">
            <a:extLst>
              <a:ext uri="{FF2B5EF4-FFF2-40B4-BE49-F238E27FC236}">
                <a16:creationId xmlns:a16="http://schemas.microsoft.com/office/drawing/2014/main" id="{F9BA9392-11D4-4C0A-80BF-14B7B24A2CB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289111" y="4109975"/>
            <a:ext cx="914400" cy="914400"/>
          </a:xfrm>
          <a:prstGeom prst="rect">
            <a:avLst/>
          </a:prstGeom>
        </p:spPr>
      </p:pic>
      <p:sp>
        <p:nvSpPr>
          <p:cNvPr id="39" name="TextBox 38">
            <a:extLst>
              <a:ext uri="{FF2B5EF4-FFF2-40B4-BE49-F238E27FC236}">
                <a16:creationId xmlns:a16="http://schemas.microsoft.com/office/drawing/2014/main" id="{D66032A2-EF6A-4AA7-9A99-598339CFCA8A}"/>
              </a:ext>
            </a:extLst>
          </p:cNvPr>
          <p:cNvSpPr txBox="1"/>
          <p:nvPr/>
        </p:nvSpPr>
        <p:spPr>
          <a:xfrm>
            <a:off x="10130535" y="3878811"/>
            <a:ext cx="2108875" cy="246221"/>
          </a:xfrm>
          <a:prstGeom prst="rect">
            <a:avLst/>
          </a:prstGeom>
          <a:noFill/>
        </p:spPr>
        <p:txBody>
          <a:bodyPr vert="horz" wrap="square" lIns="0" tIns="0" rIns="0" bIns="0" rtlCol="0">
            <a:spAutoFit/>
          </a:bodyPr>
          <a:lstStyle/>
          <a:p>
            <a:pPr algn="ctr"/>
            <a:r>
              <a:rPr lang="en-US" sz="1600" dirty="0"/>
              <a:t>Assessment(s)</a:t>
            </a:r>
          </a:p>
        </p:txBody>
      </p:sp>
      <p:pic>
        <p:nvPicPr>
          <p:cNvPr id="40" name="Graphic 39" descr="Robot">
            <a:extLst>
              <a:ext uri="{FF2B5EF4-FFF2-40B4-BE49-F238E27FC236}">
                <a16:creationId xmlns:a16="http://schemas.microsoft.com/office/drawing/2014/main" id="{4481D3BD-E965-4EF0-AEC3-00DCF2E382B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690627" y="4128103"/>
            <a:ext cx="914400" cy="914400"/>
          </a:xfrm>
          <a:prstGeom prst="rect">
            <a:avLst/>
          </a:prstGeom>
        </p:spPr>
      </p:pic>
    </p:spTree>
    <p:extLst>
      <p:ext uri="{BB962C8B-B14F-4D97-AF65-F5344CB8AC3E}">
        <p14:creationId xmlns:p14="http://schemas.microsoft.com/office/powerpoint/2010/main" val="2082596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03DAF-89FA-C940-852A-49B3A7082E72}"/>
              </a:ext>
            </a:extLst>
          </p:cNvPr>
          <p:cNvSpPr>
            <a:spLocks noGrp="1"/>
          </p:cNvSpPr>
          <p:nvPr>
            <p:ph type="title"/>
          </p:nvPr>
        </p:nvSpPr>
        <p:spPr/>
        <p:txBody>
          <a:bodyPr/>
          <a:lstStyle/>
          <a:p>
            <a:r>
              <a:rPr lang="en-US" dirty="0"/>
              <a:t>Not using named constant; constant on right hand for equality</a:t>
            </a:r>
          </a:p>
        </p:txBody>
      </p:sp>
      <p:sp>
        <p:nvSpPr>
          <p:cNvPr id="3" name="TextBox 2">
            <a:extLst>
              <a:ext uri="{FF2B5EF4-FFF2-40B4-BE49-F238E27FC236}">
                <a16:creationId xmlns:a16="http://schemas.microsoft.com/office/drawing/2014/main" id="{B7377648-5626-D645-8C28-08AFDCFEFBDC}"/>
              </a:ext>
            </a:extLst>
          </p:cNvPr>
          <p:cNvSpPr txBox="1"/>
          <p:nvPr/>
        </p:nvSpPr>
        <p:spPr>
          <a:xfrm>
            <a:off x="1029230" y="1330735"/>
            <a:ext cx="5444358" cy="1169551"/>
          </a:xfrm>
          <a:prstGeom prst="rect">
            <a:avLst/>
          </a:prstGeom>
          <a:noFill/>
          <a:ln>
            <a:solidFill>
              <a:schemeClr val="tx1"/>
            </a:solidFill>
          </a:ln>
        </p:spPr>
        <p:txBody>
          <a:bodyPr wrap="square" rtlCol="0">
            <a:spAutoFit/>
          </a:bodyPr>
          <a:lstStyle/>
          <a:p>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todo</a:t>
            </a:r>
            <a:r>
              <a:rPr lang="en-US" sz="1400" dirty="0">
                <a:latin typeface="Consolas" panose="020B0609020204030204" pitchFamily="49" charset="0"/>
                <a:cs typeface="Consolas" panose="020B0609020204030204" pitchFamily="49" charset="0"/>
              </a:rPr>
              <a:t> pass 'size'?  I think so..</a:t>
            </a:r>
          </a:p>
          <a:p>
            <a:r>
              <a:rPr lang="en-US" sz="1400" dirty="0">
                <a:latin typeface="Consolas" panose="020B0609020204030204" pitchFamily="49" charset="0"/>
                <a:cs typeface="Consolas" panose="020B0609020204030204" pitchFamily="49" charset="0"/>
              </a:rPr>
              <a:t> if (</a:t>
            </a:r>
            <a:r>
              <a:rPr lang="en-US" sz="1400" dirty="0" err="1">
                <a:latin typeface="Consolas" panose="020B0609020204030204" pitchFamily="49" charset="0"/>
                <a:cs typeface="Consolas" panose="020B0609020204030204" pitchFamily="49" charset="0"/>
              </a:rPr>
              <a:t>AreResourcesAvailableForDefrag</a:t>
            </a:r>
            <a:r>
              <a:rPr lang="en-US" sz="1400" dirty="0">
                <a:latin typeface="Consolas" panose="020B0609020204030204" pitchFamily="49" charset="0"/>
                <a:cs typeface="Consolas" panose="020B0609020204030204" pitchFamily="49" charset="0"/>
              </a:rPr>
              <a:t>(</a:t>
            </a:r>
            <a:r>
              <a:rPr lang="en-US" sz="1400" dirty="0">
                <a:highlight>
                  <a:srgbClr val="FFFF00"/>
                </a:highlight>
                <a:latin typeface="Consolas" panose="020B0609020204030204" pitchFamily="49" charset="0"/>
                <a:cs typeface="Consolas" panose="020B0609020204030204" pitchFamily="49" charset="0"/>
              </a:rPr>
              <a:t>0</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return CMP_ALLOCATE_BUFFER;</a:t>
            </a:r>
          </a:p>
          <a:p>
            <a:r>
              <a:rPr lang="en-US" sz="1400" dirty="0">
                <a:latin typeface="Consolas" panose="020B0609020204030204" pitchFamily="49" charset="0"/>
                <a:cs typeface="Consolas" panose="020B0609020204030204" pitchFamily="49" charset="0"/>
              </a:rPr>
              <a:t> }</a:t>
            </a:r>
          </a:p>
        </p:txBody>
      </p:sp>
      <p:sp>
        <p:nvSpPr>
          <p:cNvPr id="6" name="TextBox 5">
            <a:extLst>
              <a:ext uri="{FF2B5EF4-FFF2-40B4-BE49-F238E27FC236}">
                <a16:creationId xmlns:a16="http://schemas.microsoft.com/office/drawing/2014/main" id="{A2F9409A-3E41-8440-AD59-EA3392C47B1D}"/>
              </a:ext>
            </a:extLst>
          </p:cNvPr>
          <p:cNvSpPr txBox="1"/>
          <p:nvPr/>
        </p:nvSpPr>
        <p:spPr>
          <a:xfrm>
            <a:off x="1029229" y="4599232"/>
            <a:ext cx="5444357" cy="307777"/>
          </a:xfrm>
          <a:prstGeom prst="rect">
            <a:avLst/>
          </a:prstGeom>
          <a:noFill/>
          <a:ln>
            <a:solidFill>
              <a:schemeClr val="tx1"/>
            </a:solidFill>
          </a:ln>
        </p:spPr>
        <p:txBody>
          <a:bodyPr wrap="square" rtlCol="0">
            <a:spAutoFit/>
          </a:bodyPr>
          <a:lstStyle/>
          <a:p>
            <a:r>
              <a:rPr lang="en-US" sz="1400" dirty="0">
                <a:latin typeface="Consolas" panose="020B0609020204030204" pitchFamily="49" charset="0"/>
                <a:cs typeface="Consolas" panose="020B0609020204030204" pitchFamily="49" charset="0"/>
              </a:rPr>
              <a:t>(</a:t>
            </a:r>
            <a:r>
              <a:rPr lang="en-US" sz="1400" dirty="0">
                <a:highlight>
                  <a:srgbClr val="FFFF00"/>
                </a:highlight>
                <a:latin typeface="Consolas" panose="020B0609020204030204" pitchFamily="49" charset="0"/>
                <a:cs typeface="Consolas" panose="020B0609020204030204" pitchFamily="49" charset="0"/>
              </a:rPr>
              <a:t>0x800000000</a:t>
            </a:r>
            <a:r>
              <a:rPr lang="en-US" sz="1400" dirty="0">
                <a:latin typeface="Consolas" panose="020B0609020204030204" pitchFamily="49" charset="0"/>
                <a:cs typeface="Consolas" panose="020B0609020204030204" pitchFamily="49" charset="0"/>
              </a:rPr>
              <a:t> &lt; </a:t>
            </a:r>
            <a:r>
              <a:rPr lang="en-US" sz="1400" dirty="0" err="1">
                <a:latin typeface="Consolas" panose="020B0609020204030204" pitchFamily="49" charset="0"/>
                <a:cs typeface="Consolas" panose="020B0609020204030204" pitchFamily="49" charset="0"/>
              </a:rPr>
              <a:t>expectedMaxNumSectors</a:t>
            </a:r>
            <a:r>
              <a:rPr lang="en-US" sz="1400" dirty="0">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786C192F-1AB5-9441-8BC9-D60853557410}"/>
              </a:ext>
            </a:extLst>
          </p:cNvPr>
          <p:cNvSpPr txBox="1"/>
          <p:nvPr/>
        </p:nvSpPr>
        <p:spPr>
          <a:xfrm>
            <a:off x="1029230" y="3827544"/>
            <a:ext cx="5444358" cy="307777"/>
          </a:xfrm>
          <a:prstGeom prst="rect">
            <a:avLst/>
          </a:prstGeom>
          <a:noFill/>
          <a:ln>
            <a:solidFill>
              <a:schemeClr val="tx1"/>
            </a:solidFill>
          </a:ln>
        </p:spPr>
        <p:txBody>
          <a:bodyPr wrap="square" rtlCol="0">
            <a:spAutoFit/>
          </a:bodyPr>
          <a:lstStyle/>
          <a:p>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sectorOffset</a:t>
            </a:r>
            <a:r>
              <a:rPr lang="en-US" sz="1400" dirty="0">
                <a:latin typeface="Consolas" panose="020B0609020204030204" pitchFamily="49" charset="0"/>
                <a:cs typeface="Consolas" panose="020B0609020204030204" pitchFamily="49" charset="0"/>
              </a:rPr>
              <a:t> == (plane + </a:t>
            </a:r>
            <a:r>
              <a:rPr lang="en-US" sz="1400" dirty="0">
                <a:highlight>
                  <a:srgbClr val="FFFF00"/>
                </a:highlight>
                <a:latin typeface="Consolas" panose="020B0609020204030204" pitchFamily="49" charset="0"/>
                <a:cs typeface="Consolas" panose="020B0609020204030204" pitchFamily="49" charset="0"/>
              </a:rPr>
              <a:t>1</a:t>
            </a:r>
            <a:r>
              <a:rPr lang="en-US" sz="1400" dirty="0">
                <a:latin typeface="Consolas" panose="020B0609020204030204" pitchFamily="49" charset="0"/>
                <a:cs typeface="Consolas" panose="020B0609020204030204" pitchFamily="49" charset="0"/>
              </a:rPr>
              <a:t>) * MVP_SECTORS_IN_PAGE)</a:t>
            </a:r>
          </a:p>
        </p:txBody>
      </p:sp>
      <p:sp>
        <p:nvSpPr>
          <p:cNvPr id="8" name="TextBox 7">
            <a:extLst>
              <a:ext uri="{FF2B5EF4-FFF2-40B4-BE49-F238E27FC236}">
                <a16:creationId xmlns:a16="http://schemas.microsoft.com/office/drawing/2014/main" id="{1F5FFEE3-81BC-8E45-85B3-E875F66DF6B7}"/>
              </a:ext>
            </a:extLst>
          </p:cNvPr>
          <p:cNvSpPr txBox="1"/>
          <p:nvPr/>
        </p:nvSpPr>
        <p:spPr>
          <a:xfrm>
            <a:off x="1029229" y="2902305"/>
            <a:ext cx="5444359" cy="307777"/>
          </a:xfrm>
          <a:prstGeom prst="rect">
            <a:avLst/>
          </a:prstGeom>
          <a:noFill/>
          <a:ln>
            <a:solidFill>
              <a:schemeClr val="tx1"/>
            </a:solidFill>
          </a:ln>
        </p:spPr>
        <p:txBody>
          <a:bodyPr wrap="square" rtlCol="0">
            <a:spAutoFit/>
          </a:bodyPr>
          <a:lstStyle/>
          <a:p>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Work_Container_DecCount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MVPErsm_GetContainer</a:t>
            </a:r>
            <a:r>
              <a:rPr lang="en-US" sz="1400" dirty="0">
                <a:latin typeface="Consolas" panose="020B0609020204030204" pitchFamily="49" charset="0"/>
                <a:cs typeface="Consolas" panose="020B0609020204030204" pitchFamily="49" charset="0"/>
              </a:rPr>
              <a:t>(), </a:t>
            </a:r>
            <a:r>
              <a:rPr lang="en-US" sz="1400" dirty="0">
                <a:highlight>
                  <a:srgbClr val="FFFF00"/>
                </a:highlight>
                <a:latin typeface="Consolas" panose="020B0609020204030204" pitchFamily="49" charset="0"/>
                <a:cs typeface="Consolas" panose="020B0609020204030204" pitchFamily="49" charset="0"/>
              </a:rPr>
              <a:t>1</a:t>
            </a:r>
            <a:r>
              <a:rPr lang="en-US" sz="1400" dirty="0">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7F8EDCA8-3CA5-B447-9AF0-8856F396FCA1}"/>
              </a:ext>
            </a:extLst>
          </p:cNvPr>
          <p:cNvSpPr txBox="1"/>
          <p:nvPr/>
        </p:nvSpPr>
        <p:spPr>
          <a:xfrm>
            <a:off x="7619216" y="2853860"/>
            <a:ext cx="2837793" cy="307777"/>
          </a:xfrm>
          <a:prstGeom prst="rect">
            <a:avLst/>
          </a:prstGeom>
          <a:noFill/>
          <a:ln>
            <a:solidFill>
              <a:schemeClr val="tx1"/>
            </a:solidFill>
          </a:ln>
        </p:spPr>
        <p:txBody>
          <a:bodyPr wrap="square" rtlCol="0">
            <a:spAutoFit/>
          </a:bodyPr>
          <a:lstStyle/>
          <a:p>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quiesceComplete</a:t>
            </a:r>
            <a:r>
              <a:rPr lang="en-US" sz="1400" dirty="0">
                <a:latin typeface="Consolas" panose="020B0609020204030204" pitchFamily="49" charset="0"/>
                <a:cs typeface="Consolas" panose="020B0609020204030204" pitchFamily="49" charset="0"/>
              </a:rPr>
              <a:t> == true)</a:t>
            </a:r>
          </a:p>
        </p:txBody>
      </p:sp>
      <p:sp>
        <p:nvSpPr>
          <p:cNvPr id="10" name="TextBox 9">
            <a:extLst>
              <a:ext uri="{FF2B5EF4-FFF2-40B4-BE49-F238E27FC236}">
                <a16:creationId xmlns:a16="http://schemas.microsoft.com/office/drawing/2014/main" id="{DA414218-72C2-6045-A29B-96635E4F4E39}"/>
              </a:ext>
            </a:extLst>
          </p:cNvPr>
          <p:cNvSpPr txBox="1"/>
          <p:nvPr/>
        </p:nvSpPr>
        <p:spPr>
          <a:xfrm>
            <a:off x="7619216" y="3935265"/>
            <a:ext cx="2774731" cy="307777"/>
          </a:xfrm>
          <a:prstGeom prst="rect">
            <a:avLst/>
          </a:prstGeom>
          <a:noFill/>
          <a:ln>
            <a:solidFill>
              <a:schemeClr val="tx1"/>
            </a:solidFill>
          </a:ln>
        </p:spPr>
        <p:txBody>
          <a:bodyPr wrap="square" rtlCol="0">
            <a:spAutoFit/>
          </a:bodyPr>
          <a:lstStyle/>
          <a:p>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outofRange</a:t>
            </a:r>
            <a:r>
              <a:rPr lang="en-US" sz="1400" dirty="0">
                <a:latin typeface="Consolas" panose="020B0609020204030204" pitchFamily="49" charset="0"/>
                <a:cs typeface="Consolas" panose="020B0609020204030204" pitchFamily="49" charset="0"/>
              </a:rPr>
              <a:t> == true)</a:t>
            </a:r>
          </a:p>
        </p:txBody>
      </p:sp>
      <p:sp>
        <p:nvSpPr>
          <p:cNvPr id="11" name="TextBox 10">
            <a:extLst>
              <a:ext uri="{FF2B5EF4-FFF2-40B4-BE49-F238E27FC236}">
                <a16:creationId xmlns:a16="http://schemas.microsoft.com/office/drawing/2014/main" id="{069D94E6-EA8C-F44E-A09D-2DF04E3393BD}"/>
              </a:ext>
            </a:extLst>
          </p:cNvPr>
          <p:cNvSpPr txBox="1"/>
          <p:nvPr/>
        </p:nvSpPr>
        <p:spPr>
          <a:xfrm>
            <a:off x="1734049" y="5022481"/>
            <a:ext cx="3615559" cy="923330"/>
          </a:xfrm>
          <a:prstGeom prst="rect">
            <a:avLst/>
          </a:prstGeom>
          <a:noFill/>
        </p:spPr>
        <p:txBody>
          <a:bodyPr wrap="square" rtlCol="0">
            <a:spAutoFit/>
          </a:bodyPr>
          <a:lstStyle/>
          <a:p>
            <a:pPr algn="ctr"/>
            <a:r>
              <a:rPr lang="en-US" dirty="0">
                <a:highlight>
                  <a:srgbClr val="FFFF00"/>
                </a:highlight>
              </a:rPr>
              <a:t>Not using named constants.</a:t>
            </a:r>
          </a:p>
          <a:p>
            <a:pPr algn="ctr"/>
            <a:endParaRPr lang="en-US" dirty="0">
              <a:highlight>
                <a:srgbClr val="FFFF00"/>
              </a:highlight>
            </a:endParaRPr>
          </a:p>
          <a:p>
            <a:pPr algn="ctr"/>
            <a:r>
              <a:rPr lang="en-US" dirty="0">
                <a:highlight>
                  <a:srgbClr val="FFFF00"/>
                </a:highlight>
              </a:rPr>
              <a:t>Magic numbers add technical debt.</a:t>
            </a:r>
          </a:p>
        </p:txBody>
      </p:sp>
      <p:sp>
        <p:nvSpPr>
          <p:cNvPr id="12" name="TextBox 11">
            <a:extLst>
              <a:ext uri="{FF2B5EF4-FFF2-40B4-BE49-F238E27FC236}">
                <a16:creationId xmlns:a16="http://schemas.microsoft.com/office/drawing/2014/main" id="{8377F6E1-AE61-0145-94CF-909598FDC848}"/>
              </a:ext>
            </a:extLst>
          </p:cNvPr>
          <p:cNvSpPr txBox="1"/>
          <p:nvPr/>
        </p:nvSpPr>
        <p:spPr>
          <a:xfrm>
            <a:off x="7191506" y="4753120"/>
            <a:ext cx="3693212" cy="923330"/>
          </a:xfrm>
          <a:prstGeom prst="rect">
            <a:avLst/>
          </a:prstGeom>
          <a:noFill/>
        </p:spPr>
        <p:txBody>
          <a:bodyPr wrap="square" rtlCol="0">
            <a:spAutoFit/>
          </a:bodyPr>
          <a:lstStyle/>
          <a:p>
            <a:pPr algn="ctr"/>
            <a:r>
              <a:rPr lang="en-US" dirty="0">
                <a:highlight>
                  <a:srgbClr val="FFFF00"/>
                </a:highlight>
              </a:rPr>
              <a:t>Constants on right hand of equality.</a:t>
            </a:r>
          </a:p>
          <a:p>
            <a:pPr algn="ctr"/>
            <a:endParaRPr lang="en-US" dirty="0">
              <a:highlight>
                <a:srgbClr val="FFFF00"/>
              </a:highlight>
            </a:endParaRPr>
          </a:p>
          <a:p>
            <a:pPr algn="ctr"/>
            <a:r>
              <a:rPr lang="en-US" dirty="0">
                <a:highlight>
                  <a:srgbClr val="FFFF00"/>
                </a:highlight>
              </a:rPr>
              <a:t>Prevent accidental assignment!</a:t>
            </a:r>
          </a:p>
        </p:txBody>
      </p:sp>
      <p:sp>
        <p:nvSpPr>
          <p:cNvPr id="13" name="Rectangle 12">
            <a:extLst>
              <a:ext uri="{FF2B5EF4-FFF2-40B4-BE49-F238E27FC236}">
                <a16:creationId xmlns:a16="http://schemas.microsoft.com/office/drawing/2014/main" id="{A0ADE071-C71B-4ED2-92D3-4403B980BA89}"/>
              </a:ext>
            </a:extLst>
          </p:cNvPr>
          <p:cNvSpPr/>
          <p:nvPr/>
        </p:nvSpPr>
        <p:spPr>
          <a:xfrm>
            <a:off x="2042499" y="919204"/>
            <a:ext cx="8107001" cy="348813"/>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b="1" dirty="0">
                <a:solidFill>
                  <a:schemeClr val="tx2"/>
                </a:solidFill>
                <a:latin typeface="+mj-lt"/>
                <a:ea typeface="Intel Clear Light" panose="020B0404020203020204" pitchFamily="34" charset="0"/>
                <a:cs typeface="Arial" panose="020B0604020202020204" pitchFamily="34" charset="0"/>
                <a:sym typeface="Helvetica Neue Medium"/>
              </a:rPr>
              <a:t>Magic numbers and typos can cause real issues and were not caught in code review.</a:t>
            </a:r>
          </a:p>
        </p:txBody>
      </p:sp>
    </p:spTree>
    <p:extLst>
      <p:ext uri="{BB962C8B-B14F-4D97-AF65-F5344CB8AC3E}">
        <p14:creationId xmlns:p14="http://schemas.microsoft.com/office/powerpoint/2010/main" val="201613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C724-ADA9-47C2-972B-E7199A1A82E5}"/>
              </a:ext>
            </a:extLst>
          </p:cNvPr>
          <p:cNvSpPr>
            <a:spLocks noGrp="1"/>
          </p:cNvSpPr>
          <p:nvPr>
            <p:ph type="title"/>
          </p:nvPr>
        </p:nvSpPr>
        <p:spPr/>
        <p:txBody>
          <a:bodyPr/>
          <a:lstStyle/>
          <a:p>
            <a:r>
              <a:rPr lang="en-US" dirty="0"/>
              <a:t>Cost Analysis: Anticipated Range</a:t>
            </a:r>
          </a:p>
        </p:txBody>
      </p:sp>
      <p:sp>
        <p:nvSpPr>
          <p:cNvPr id="3" name="Content Placeholder 2">
            <a:extLst>
              <a:ext uri="{FF2B5EF4-FFF2-40B4-BE49-F238E27FC236}">
                <a16:creationId xmlns:a16="http://schemas.microsoft.com/office/drawing/2014/main" id="{9012102B-BD4F-48E0-B643-D51609C3E965}"/>
              </a:ext>
            </a:extLst>
          </p:cNvPr>
          <p:cNvSpPr>
            <a:spLocks noGrp="1"/>
          </p:cNvSpPr>
          <p:nvPr>
            <p:ph sz="half" idx="1"/>
          </p:nvPr>
        </p:nvSpPr>
        <p:spPr>
          <a:xfrm>
            <a:off x="609601" y="1054101"/>
            <a:ext cx="4789054" cy="4972049"/>
          </a:xfrm>
        </p:spPr>
        <p:txBody>
          <a:bodyPr/>
          <a:lstStyle/>
          <a:p>
            <a:r>
              <a:rPr lang="en-US" sz="2400" dirty="0"/>
              <a:t>Overall impact of total costs</a:t>
            </a:r>
          </a:p>
          <a:p>
            <a:pPr lvl="1"/>
            <a:r>
              <a:rPr lang="en-US" sz="2000" dirty="0"/>
              <a:t>Average with standard deviation tail windows</a:t>
            </a:r>
          </a:p>
          <a:p>
            <a:endParaRPr lang="en-US" sz="2400" dirty="0"/>
          </a:p>
          <a:p>
            <a:r>
              <a:rPr lang="en-US" sz="2400" dirty="0"/>
              <a:t>Cost Analysis</a:t>
            </a:r>
          </a:p>
          <a:p>
            <a:pPr lvl="1"/>
            <a:r>
              <a:rPr lang="en-US" sz="2000" dirty="0"/>
              <a:t>Lower (Omega)</a:t>
            </a:r>
          </a:p>
          <a:p>
            <a:pPr lvl="1"/>
            <a:r>
              <a:rPr lang="en-US" sz="2000" dirty="0"/>
              <a:t>Normalized (Theta)</a:t>
            </a:r>
          </a:p>
          <a:p>
            <a:pPr lvl="1"/>
            <a:r>
              <a:rPr lang="en-US" sz="2000" dirty="0"/>
              <a:t>Upper (Big-Oh)</a:t>
            </a:r>
          </a:p>
          <a:p>
            <a:pPr lvl="1"/>
            <a:endParaRPr lang="en-US" sz="2000" dirty="0"/>
          </a:p>
        </p:txBody>
      </p:sp>
      <p:graphicFrame>
        <p:nvGraphicFramePr>
          <p:cNvPr id="5" name="Content Placeholder 4">
            <a:extLst>
              <a:ext uri="{FF2B5EF4-FFF2-40B4-BE49-F238E27FC236}">
                <a16:creationId xmlns:a16="http://schemas.microsoft.com/office/drawing/2014/main" id="{00000000-0008-0000-0000-000004000000}"/>
              </a:ext>
            </a:extLst>
          </p:cNvPr>
          <p:cNvGraphicFramePr>
            <a:graphicFrameLocks noGrp="1"/>
          </p:cNvGraphicFramePr>
          <p:nvPr>
            <p:ph sz="half" idx="2"/>
          </p:nvPr>
        </p:nvGraphicFramePr>
        <p:xfrm>
          <a:off x="5398655" y="1054100"/>
          <a:ext cx="6183745" cy="497205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3177813C-CD8A-4792-BEEC-621062E05E94}"/>
              </a:ext>
            </a:extLst>
          </p:cNvPr>
          <p:cNvSpPr/>
          <p:nvPr/>
        </p:nvSpPr>
        <p:spPr>
          <a:xfrm>
            <a:off x="118182" y="4335025"/>
            <a:ext cx="5595680" cy="1210588"/>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Cost of flaws is expensive and worst-case scenario for multiple </a:t>
            </a:r>
            <a:r>
              <a:rPr lang="en-US" b="1" dirty="0">
                <a:solidFill>
                  <a:schemeClr val="tx2"/>
                </a:solidFill>
                <a:latin typeface="+mj-lt"/>
                <a:ea typeface="Intel Clear Light" panose="020B0404020203020204" pitchFamily="34" charset="0"/>
                <a:cs typeface="Arial" panose="020B0604020202020204" pitchFamily="34" charset="0"/>
                <a:sym typeface="Helvetica Neue Medium"/>
              </a:rPr>
              <a:t>products means overhead will exceed BU profits.</a:t>
            </a:r>
          </a:p>
          <a:p>
            <a:pPr marL="0" marR="0" indent="0" algn="ctr" defTabSz="825500" rtl="0" fontAlgn="auto" latinLnBrk="0" hangingPunct="0">
              <a:lnSpc>
                <a:spcPct val="100000"/>
              </a:lnSpc>
              <a:spcBef>
                <a:spcPts val="0"/>
              </a:spcBef>
              <a:spcAft>
                <a:spcPts val="0"/>
              </a:spcAft>
              <a:buClrTx/>
              <a:buSzTx/>
              <a:buFontTx/>
              <a:buNone/>
              <a:tabLst/>
            </a:pPr>
            <a:endParaRPr lang="en-US" b="1" dirty="0">
              <a:solidFill>
                <a:schemeClr val="tx2"/>
              </a:solidFill>
              <a:latin typeface="+mj-lt"/>
              <a:ea typeface="Intel Clear Light" panose="020B0404020203020204" pitchFamily="34" charset="0"/>
              <a:cs typeface="Arial" panose="020B0604020202020204" pitchFamily="34" charset="0"/>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*NPSG $4 Bi</a:t>
            </a:r>
            <a:r>
              <a:rPr lang="en-US" b="1" dirty="0">
                <a:solidFill>
                  <a:schemeClr val="tx2"/>
                </a:solidFill>
                <a:latin typeface="+mj-lt"/>
                <a:ea typeface="Intel Clear Light" panose="020B0404020203020204" pitchFamily="34" charset="0"/>
                <a:cs typeface="Arial" panose="020B0604020202020204" pitchFamily="34" charset="0"/>
                <a:sym typeface="Helvetica Neue Medium"/>
              </a:rPr>
              <a:t>llion per quarter with 4-6 active programs</a:t>
            </a:r>
            <a:endParaRPr lang="en-US" sz="1800" b="1" dirty="0">
              <a:solidFill>
                <a:schemeClr val="tx2"/>
              </a:solidFill>
              <a:latin typeface="+mj-lt"/>
              <a:ea typeface="Intel Clear Light" panose="020B0404020203020204" pitchFamily="34" charset="0"/>
              <a:cs typeface="Arial" panose="020B0604020202020204" pitchFamily="34" charset="0"/>
              <a:sym typeface="Helvetica Neue Medium"/>
            </a:endParaRPr>
          </a:p>
        </p:txBody>
      </p:sp>
    </p:spTree>
    <p:extLst>
      <p:ext uri="{BB962C8B-B14F-4D97-AF65-F5344CB8AC3E}">
        <p14:creationId xmlns:p14="http://schemas.microsoft.com/office/powerpoint/2010/main" val="4049465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E9F10-9E11-48CB-958C-A9CB5E57AC27}"/>
              </a:ext>
            </a:extLst>
          </p:cNvPr>
          <p:cNvSpPr>
            <a:spLocks noGrp="1"/>
          </p:cNvSpPr>
          <p:nvPr>
            <p:ph type="title"/>
          </p:nvPr>
        </p:nvSpPr>
        <p:spPr/>
        <p:txBody>
          <a:bodyPr/>
          <a:lstStyle/>
          <a:p>
            <a:r>
              <a:rPr lang="en-US" dirty="0"/>
              <a:t>NASA Inspired Fault Cost Model: Control Flag (Normalized)</a:t>
            </a:r>
          </a:p>
        </p:txBody>
      </p:sp>
      <p:sp>
        <p:nvSpPr>
          <p:cNvPr id="6" name="Content Placeholder 3">
            <a:extLst>
              <a:ext uri="{FF2B5EF4-FFF2-40B4-BE49-F238E27FC236}">
                <a16:creationId xmlns:a16="http://schemas.microsoft.com/office/drawing/2014/main" id="{0CDDC68C-B361-4518-8631-6F31AE4CD09B}"/>
              </a:ext>
            </a:extLst>
          </p:cNvPr>
          <p:cNvSpPr txBox="1">
            <a:spLocks/>
          </p:cNvSpPr>
          <p:nvPr/>
        </p:nvSpPr>
        <p:spPr bwMode="auto">
          <a:xfrm>
            <a:off x="293915" y="895547"/>
            <a:ext cx="4299856" cy="51290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What is Control Flag?</a:t>
            </a:r>
          </a:p>
          <a:p>
            <a:pPr marL="400050" indent="-400050">
              <a:buFont typeface="+mj-lt"/>
              <a:buAutoNum type="arabicPeriod"/>
            </a:pPr>
            <a:r>
              <a:rPr lang="en-US" sz="1400" dirty="0"/>
              <a:t>Statistical detection technique to identify and flag code fragments.</a:t>
            </a:r>
          </a:p>
          <a:p>
            <a:pPr marL="400050" indent="-400050">
              <a:buFont typeface="+mj-lt"/>
              <a:buAutoNum type="arabicPeriod"/>
            </a:pPr>
            <a:r>
              <a:rPr lang="en-US" sz="1400" dirty="0"/>
              <a:t>Uses control structures in code to construct statistical labels of norms and anomalies.</a:t>
            </a:r>
          </a:p>
          <a:p>
            <a:pPr marL="400050" indent="-400050">
              <a:buFont typeface="+mj-lt"/>
              <a:buAutoNum type="arabicPeriod"/>
            </a:pPr>
            <a:r>
              <a:rPr lang="en-US" sz="1400" dirty="0"/>
              <a:t>Training is done by learn from production quality code</a:t>
            </a:r>
          </a:p>
          <a:p>
            <a:pPr marL="400050" indent="-400050">
              <a:buFont typeface="+mj-lt"/>
              <a:buAutoNum type="arabicPeriod"/>
            </a:pPr>
            <a:r>
              <a:rPr lang="en-US" sz="1400" dirty="0"/>
              <a:t>Data set is over 6000 production repositories.</a:t>
            </a:r>
          </a:p>
          <a:p>
            <a:pPr marL="0" indent="0">
              <a:buNone/>
            </a:pPr>
            <a:r>
              <a:rPr lang="en-US" sz="1400" dirty="0"/>
              <a:t>Analysis</a:t>
            </a:r>
          </a:p>
          <a:p>
            <a:pPr>
              <a:buFont typeface="+mj-lt"/>
              <a:buAutoNum type="alphaLcPeriod"/>
            </a:pPr>
            <a:r>
              <a:rPr lang="en-US" sz="1400" dirty="0"/>
              <a:t>Perform fault analysis of NSG’s production code base using control flag</a:t>
            </a:r>
          </a:p>
          <a:p>
            <a:pPr>
              <a:buFont typeface="+mj-lt"/>
              <a:buAutoNum type="alphaLcPeriod"/>
            </a:pPr>
            <a:r>
              <a:rPr lang="en-US" sz="1400" dirty="0"/>
              <a:t>Each fault was analyzed by developers &amp; the faults were not found in state-of-the-art tools</a:t>
            </a:r>
          </a:p>
          <a:p>
            <a:pPr marL="857250" lvl="1" indent="-400050">
              <a:buFont typeface="+mj-lt"/>
              <a:buAutoNum type="romanLcPeriod"/>
            </a:pPr>
            <a:r>
              <a:rPr lang="en-US" sz="1200" dirty="0"/>
              <a:t>362 detections</a:t>
            </a:r>
          </a:p>
          <a:p>
            <a:pPr marL="857250" lvl="1" indent="-400050">
              <a:buFont typeface="+mj-lt"/>
              <a:buAutoNum type="romanLcPeriod"/>
            </a:pPr>
            <a:r>
              <a:rPr lang="en-US" sz="1200" dirty="0"/>
              <a:t>195 after automated de-duplication</a:t>
            </a:r>
          </a:p>
          <a:p>
            <a:pPr marL="857250" lvl="1" indent="-400050">
              <a:buFont typeface="+mj-lt"/>
              <a:buAutoNum type="romanLcPeriod"/>
            </a:pPr>
            <a:r>
              <a:rPr lang="en-US" sz="1200" dirty="0"/>
              <a:t>102 real developer labels</a:t>
            </a:r>
          </a:p>
          <a:p>
            <a:pPr>
              <a:buFont typeface="+mj-lt"/>
              <a:buAutoNum type="alphaLcPeriod"/>
            </a:pPr>
            <a:r>
              <a:rPr lang="en-US" sz="1400" dirty="0"/>
              <a:t>Normalized and applied ratios from NASA model </a:t>
            </a:r>
          </a:p>
          <a:p>
            <a:pPr marL="857250" lvl="1" indent="-400050">
              <a:buFont typeface="+mj-lt"/>
              <a:buAutoNum type="romanLcPeriod"/>
            </a:pPr>
            <a:r>
              <a:rPr lang="en-US" sz="1200" dirty="0"/>
              <a:t>I.E. If 102 faults were found from the rate ratio model</a:t>
            </a:r>
          </a:p>
        </p:txBody>
      </p:sp>
      <p:graphicFrame>
        <p:nvGraphicFramePr>
          <p:cNvPr id="9" name="Content Placeholder 8">
            <a:extLst>
              <a:ext uri="{FF2B5EF4-FFF2-40B4-BE49-F238E27FC236}">
                <a16:creationId xmlns:a16="http://schemas.microsoft.com/office/drawing/2014/main" id="{00000000-0008-0000-0000-000003000000}"/>
              </a:ext>
            </a:extLst>
          </p:cNvPr>
          <p:cNvGraphicFramePr>
            <a:graphicFrameLocks noGrp="1"/>
          </p:cNvGraphicFramePr>
          <p:nvPr>
            <p:ph idx="1"/>
            <p:extLst>
              <p:ext uri="{D42A27DB-BD31-4B8C-83A1-F6EECF244321}">
                <p14:modId xmlns:p14="http://schemas.microsoft.com/office/powerpoint/2010/main" val="3990748476"/>
              </p:ext>
            </p:extLst>
          </p:nvPr>
        </p:nvGraphicFramePr>
        <p:xfrm>
          <a:off x="4642756" y="772886"/>
          <a:ext cx="7462157" cy="5251677"/>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97F74979-B83E-46E9-BB8E-752603ED8ABA}"/>
              </a:ext>
            </a:extLst>
          </p:cNvPr>
          <p:cNvSpPr/>
          <p:nvPr/>
        </p:nvSpPr>
        <p:spPr>
          <a:xfrm>
            <a:off x="130428" y="5510297"/>
            <a:ext cx="5900910"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Found faults can be prevented by using Control Flag</a:t>
            </a:r>
          </a:p>
        </p:txBody>
      </p:sp>
    </p:spTree>
    <p:extLst>
      <p:ext uri="{BB962C8B-B14F-4D97-AF65-F5344CB8AC3E}">
        <p14:creationId xmlns:p14="http://schemas.microsoft.com/office/powerpoint/2010/main" val="3773916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759E8C-1E5D-46D3-A7AE-6BD0E809B5D3}"/>
              </a:ext>
            </a:extLst>
          </p:cNvPr>
          <p:cNvSpPr>
            <a:spLocks noGrp="1"/>
          </p:cNvSpPr>
          <p:nvPr>
            <p:ph type="title"/>
          </p:nvPr>
        </p:nvSpPr>
        <p:spPr/>
        <p:txBody>
          <a:bodyPr/>
          <a:lstStyle/>
          <a:p>
            <a:r>
              <a:rPr lang="en-US" dirty="0"/>
              <a:t>Cost Analysis: RAW to verified faults, reducing BU overhead</a:t>
            </a:r>
          </a:p>
        </p:txBody>
      </p:sp>
      <p:sp>
        <p:nvSpPr>
          <p:cNvPr id="4" name="Content Placeholder 3">
            <a:extLst>
              <a:ext uri="{FF2B5EF4-FFF2-40B4-BE49-F238E27FC236}">
                <a16:creationId xmlns:a16="http://schemas.microsoft.com/office/drawing/2014/main" id="{1466B654-86A9-4435-9A08-43416A86E42B}"/>
              </a:ext>
            </a:extLst>
          </p:cNvPr>
          <p:cNvSpPr>
            <a:spLocks noGrp="1"/>
          </p:cNvSpPr>
          <p:nvPr>
            <p:ph idx="13"/>
          </p:nvPr>
        </p:nvSpPr>
        <p:spPr>
          <a:xfrm>
            <a:off x="609600" y="954088"/>
            <a:ext cx="5030024" cy="4996017"/>
          </a:xfrm>
        </p:spPr>
        <p:txBody>
          <a:bodyPr/>
          <a:lstStyle/>
          <a:p>
            <a:r>
              <a:rPr lang="en-US" dirty="0"/>
              <a:t>Analysis from automation to human confirmed</a:t>
            </a:r>
          </a:p>
          <a:p>
            <a:pPr marL="457200" indent="-457200">
              <a:buFont typeface="+mj-lt"/>
              <a:buAutoNum type="arabicPeriod"/>
            </a:pPr>
            <a:r>
              <a:rPr lang="en-US" sz="2000" dirty="0"/>
              <a:t>Impact of bug quantities {362, 192, 102}</a:t>
            </a:r>
          </a:p>
          <a:p>
            <a:pPr marL="457200" indent="-457200">
              <a:buFont typeface="+mj-lt"/>
              <a:buAutoNum type="arabicPeriod"/>
            </a:pPr>
            <a:r>
              <a:rPr lang="en-US" sz="2000" dirty="0"/>
              <a:t>Control flag detection and reductions </a:t>
            </a:r>
          </a:p>
          <a:p>
            <a:pPr marL="914400" lvl="1" indent="-457200">
              <a:buFont typeface="+mj-lt"/>
              <a:buAutoNum type="alphaLcPeriod"/>
            </a:pPr>
            <a:r>
              <a:rPr lang="en-US" sz="2000" dirty="0"/>
              <a:t>1st pass found 362 </a:t>
            </a:r>
          </a:p>
          <a:p>
            <a:pPr marL="1428750" lvl="2" indent="-514350">
              <a:buFont typeface="+mj-lt"/>
              <a:buAutoNum type="romanLcPeriod"/>
            </a:pPr>
            <a:r>
              <a:rPr lang="en-US" sz="2000" dirty="0"/>
              <a:t>API, today</a:t>
            </a:r>
          </a:p>
          <a:p>
            <a:pPr marL="914400" lvl="1" indent="-457200">
              <a:buFont typeface="+mj-lt"/>
              <a:buAutoNum type="alphaLcPeriod"/>
            </a:pPr>
            <a:r>
              <a:rPr lang="en-US" sz="2000" dirty="0"/>
              <a:t>2</a:t>
            </a:r>
            <a:r>
              <a:rPr lang="en-US" sz="2000" baseline="30000" dirty="0"/>
              <a:t>nd</a:t>
            </a:r>
            <a:r>
              <a:rPr lang="en-US" sz="2000" dirty="0"/>
              <a:t> pass 192 </a:t>
            </a:r>
          </a:p>
          <a:p>
            <a:pPr marL="1428750" lvl="2" indent="-514350">
              <a:buFont typeface="+mj-lt"/>
              <a:buAutoNum type="romanLcPeriod"/>
            </a:pPr>
            <a:r>
              <a:rPr lang="en-US" sz="2000" dirty="0"/>
              <a:t>Auto-deduplicate similarity measure reduction, extension</a:t>
            </a:r>
          </a:p>
          <a:p>
            <a:pPr marL="914400" lvl="1" indent="-457200">
              <a:buFont typeface="+mj-lt"/>
              <a:buAutoNum type="alphaLcPeriod"/>
            </a:pPr>
            <a:r>
              <a:rPr lang="en-US" sz="2000" dirty="0"/>
              <a:t>3</a:t>
            </a:r>
            <a:r>
              <a:rPr lang="en-US" sz="2000" baseline="30000" dirty="0"/>
              <a:t>rd</a:t>
            </a:r>
            <a:r>
              <a:rPr lang="en-US" sz="2000" dirty="0"/>
              <a:t> pass 102 </a:t>
            </a:r>
          </a:p>
          <a:p>
            <a:pPr marL="1428750" lvl="2" indent="-514350">
              <a:buFont typeface="+mj-lt"/>
              <a:buAutoNum type="romanLcPeriod"/>
            </a:pPr>
            <a:r>
              <a:rPr lang="en-US" sz="2000" dirty="0"/>
              <a:t>Developer verified</a:t>
            </a:r>
          </a:p>
        </p:txBody>
      </p:sp>
      <p:graphicFrame>
        <p:nvGraphicFramePr>
          <p:cNvPr id="5" name="Content Placeholder 4">
            <a:extLst>
              <a:ext uri="{FF2B5EF4-FFF2-40B4-BE49-F238E27FC236}">
                <a16:creationId xmlns:a16="http://schemas.microsoft.com/office/drawing/2014/main" id="{00000000-0008-0000-0000-000002000000}"/>
              </a:ext>
            </a:extLst>
          </p:cNvPr>
          <p:cNvGraphicFramePr>
            <a:graphicFrameLocks noGrp="1"/>
          </p:cNvGraphicFramePr>
          <p:nvPr>
            <p:ph idx="1"/>
            <p:extLst>
              <p:ext uri="{D42A27DB-BD31-4B8C-83A1-F6EECF244321}">
                <p14:modId xmlns:p14="http://schemas.microsoft.com/office/powerpoint/2010/main" val="1579983760"/>
              </p:ext>
            </p:extLst>
          </p:nvPr>
        </p:nvGraphicFramePr>
        <p:xfrm>
          <a:off x="5476515" y="954088"/>
          <a:ext cx="6593565" cy="4995862"/>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CB4FAC3D-D805-43EE-8660-9830D78C9799}"/>
              </a:ext>
            </a:extLst>
          </p:cNvPr>
          <p:cNvSpPr/>
          <p:nvPr/>
        </p:nvSpPr>
        <p:spPr>
          <a:xfrm>
            <a:off x="252350" y="5311785"/>
            <a:ext cx="6300028"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Control Flag + Automation + Experts can improve code quality.</a:t>
            </a:r>
          </a:p>
        </p:txBody>
      </p:sp>
    </p:spTree>
    <p:extLst>
      <p:ext uri="{BB962C8B-B14F-4D97-AF65-F5344CB8AC3E}">
        <p14:creationId xmlns:p14="http://schemas.microsoft.com/office/powerpoint/2010/main" val="2957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AD49A-0B48-E24D-9AF1-5F1F8B2E14F3}"/>
              </a:ext>
            </a:extLst>
          </p:cNvPr>
          <p:cNvSpPr>
            <a:spLocks noGrp="1"/>
          </p:cNvSpPr>
          <p:nvPr>
            <p:ph type="title"/>
          </p:nvPr>
        </p:nvSpPr>
        <p:spPr/>
        <p:txBody>
          <a:bodyPr/>
          <a:lstStyle/>
          <a:p>
            <a:r>
              <a:rPr lang="en-US" dirty="0"/>
              <a:t>Latest Scan: Control Flag Summary</a:t>
            </a:r>
          </a:p>
        </p:txBody>
      </p:sp>
      <p:graphicFrame>
        <p:nvGraphicFramePr>
          <p:cNvPr id="3" name="Table 3">
            <a:extLst>
              <a:ext uri="{FF2B5EF4-FFF2-40B4-BE49-F238E27FC236}">
                <a16:creationId xmlns:a16="http://schemas.microsoft.com/office/drawing/2014/main" id="{94051870-67BF-7543-B787-18D72BE63247}"/>
              </a:ext>
            </a:extLst>
          </p:cNvPr>
          <p:cNvGraphicFramePr>
            <a:graphicFrameLocks noGrp="1"/>
          </p:cNvGraphicFramePr>
          <p:nvPr/>
        </p:nvGraphicFramePr>
        <p:xfrm>
          <a:off x="1622096" y="2128052"/>
          <a:ext cx="9172027" cy="3403600"/>
        </p:xfrm>
        <a:graphic>
          <a:graphicData uri="http://schemas.openxmlformats.org/drawingml/2006/table">
            <a:tbl>
              <a:tblPr firstRow="1" bandRow="1">
                <a:tableStyleId>{5C22544A-7EE6-4342-B048-85BDC9FD1C3A}</a:tableStyleId>
              </a:tblPr>
              <a:tblGrid>
                <a:gridCol w="3772335">
                  <a:extLst>
                    <a:ext uri="{9D8B030D-6E8A-4147-A177-3AD203B41FA5}">
                      <a16:colId xmlns:a16="http://schemas.microsoft.com/office/drawing/2014/main" val="49838658"/>
                    </a:ext>
                  </a:extLst>
                </a:gridCol>
                <a:gridCol w="775142">
                  <a:extLst>
                    <a:ext uri="{9D8B030D-6E8A-4147-A177-3AD203B41FA5}">
                      <a16:colId xmlns:a16="http://schemas.microsoft.com/office/drawing/2014/main" val="1906297632"/>
                    </a:ext>
                  </a:extLst>
                </a:gridCol>
                <a:gridCol w="4624550">
                  <a:extLst>
                    <a:ext uri="{9D8B030D-6E8A-4147-A177-3AD203B41FA5}">
                      <a16:colId xmlns:a16="http://schemas.microsoft.com/office/drawing/2014/main" val="1251061788"/>
                    </a:ext>
                  </a:extLst>
                </a:gridCol>
              </a:tblGrid>
              <a:tr h="370840">
                <a:tc>
                  <a:txBody>
                    <a:bodyPr/>
                    <a:lstStyle/>
                    <a:p>
                      <a:r>
                        <a:rPr lang="en-US" dirty="0"/>
                        <a:t>Description</a:t>
                      </a:r>
                    </a:p>
                  </a:txBody>
                  <a:tcPr/>
                </a:tc>
                <a:tc>
                  <a:txBody>
                    <a:bodyPr/>
                    <a:lstStyle/>
                    <a:p>
                      <a:r>
                        <a:rPr lang="en-US" dirty="0"/>
                        <a:t>Count</a:t>
                      </a:r>
                    </a:p>
                  </a:txBody>
                  <a:tcPr/>
                </a:tc>
                <a:tc>
                  <a:txBody>
                    <a:bodyPr/>
                    <a:lstStyle/>
                    <a:p>
                      <a:r>
                        <a:rPr lang="en-US" dirty="0"/>
                        <a:t>Comment</a:t>
                      </a:r>
                    </a:p>
                  </a:txBody>
                  <a:tcPr/>
                </a:tc>
                <a:extLst>
                  <a:ext uri="{0D108BD9-81ED-4DB2-BD59-A6C34878D82A}">
                    <a16:rowId xmlns:a16="http://schemas.microsoft.com/office/drawing/2014/main" val="3437430826"/>
                  </a:ext>
                </a:extLst>
              </a:tr>
              <a:tr h="370840">
                <a:tc>
                  <a:txBody>
                    <a:bodyPr/>
                    <a:lstStyle/>
                    <a:p>
                      <a:r>
                        <a:rPr lang="en-US" dirty="0"/>
                        <a:t>Total unique anomalies reported</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1606301663"/>
                  </a:ext>
                </a:extLst>
              </a:tr>
              <a:tr h="370840">
                <a:tc>
                  <a:txBody>
                    <a:bodyPr/>
                    <a:lstStyle/>
                    <a:p>
                      <a:r>
                        <a:rPr lang="en-US" dirty="0"/>
                        <a:t>Anomalies that look like a bug</a:t>
                      </a:r>
                    </a:p>
                  </a:txBody>
                  <a:tcPr>
                    <a:solidFill>
                      <a:schemeClr val="accent2"/>
                    </a:solidFill>
                  </a:tcPr>
                </a:tc>
                <a:tc>
                  <a:txBody>
                    <a:bodyPr/>
                    <a:lstStyle/>
                    <a:p>
                      <a:r>
                        <a:rPr lang="en-US" dirty="0"/>
                        <a:t>2</a:t>
                      </a:r>
                    </a:p>
                  </a:txBody>
                  <a:tcPr/>
                </a:tc>
                <a:tc>
                  <a:txBody>
                    <a:bodyPr/>
                    <a:lstStyle/>
                    <a:p>
                      <a:r>
                        <a:rPr lang="en-US" dirty="0"/>
                        <a:t>Type error; memory error</a:t>
                      </a:r>
                    </a:p>
                  </a:txBody>
                  <a:tcPr/>
                </a:tc>
                <a:extLst>
                  <a:ext uri="{0D108BD9-81ED-4DB2-BD59-A6C34878D82A}">
                    <a16:rowId xmlns:a16="http://schemas.microsoft.com/office/drawing/2014/main" val="3908024639"/>
                  </a:ext>
                </a:extLst>
              </a:tr>
              <a:tr h="370840">
                <a:tc>
                  <a:txBody>
                    <a:bodyPr/>
                    <a:lstStyle/>
                    <a:p>
                      <a:r>
                        <a:rPr lang="en-US" dirty="0"/>
                        <a:t>Anomalies that can lead to bugs</a:t>
                      </a:r>
                    </a:p>
                  </a:txBody>
                  <a:tcPr>
                    <a:solidFill>
                      <a:schemeClr val="accent2"/>
                    </a:solidFill>
                  </a:tcPr>
                </a:tc>
                <a:tc>
                  <a:txBody>
                    <a:bodyPr/>
                    <a:lstStyle/>
                    <a:p>
                      <a:r>
                        <a:rPr lang="en-US" dirty="0"/>
                        <a:t>39</a:t>
                      </a:r>
                    </a:p>
                  </a:txBody>
                  <a:tcPr/>
                </a:tc>
                <a:tc>
                  <a:txBody>
                    <a:bodyPr/>
                    <a:lstStyle/>
                    <a:p>
                      <a:r>
                        <a:rPr lang="en-US" dirty="0"/>
                        <a:t>Missing </a:t>
                      </a:r>
                      <a:r>
                        <a:rPr lang="en-US"/>
                        <a:t>NULL check; </a:t>
                      </a:r>
                      <a:r>
                        <a:rPr lang="en-US" dirty="0"/>
                        <a:t>possible divide by 0; missing return value check</a:t>
                      </a:r>
                    </a:p>
                  </a:txBody>
                  <a:tcPr/>
                </a:tc>
                <a:extLst>
                  <a:ext uri="{0D108BD9-81ED-4DB2-BD59-A6C34878D82A}">
                    <a16:rowId xmlns:a16="http://schemas.microsoft.com/office/drawing/2014/main" val="192269649"/>
                  </a:ext>
                </a:extLst>
              </a:tr>
              <a:tr h="370840">
                <a:tc>
                  <a:txBody>
                    <a:bodyPr/>
                    <a:lstStyle/>
                    <a:p>
                      <a:r>
                        <a:rPr lang="en-US" dirty="0"/>
                        <a:t>Anomalies that point to confusing programming style</a:t>
                      </a:r>
                    </a:p>
                  </a:txBody>
                  <a:tcPr>
                    <a:solidFill>
                      <a:schemeClr val="accent2">
                        <a:lumMod val="60000"/>
                        <a:lumOff val="40000"/>
                      </a:schemeClr>
                    </a:solidFill>
                  </a:tcPr>
                </a:tc>
                <a:tc>
                  <a:txBody>
                    <a:bodyPr/>
                    <a:lstStyle/>
                    <a:p>
                      <a:r>
                        <a:rPr lang="en-US" dirty="0"/>
                        <a:t>4</a:t>
                      </a:r>
                    </a:p>
                  </a:txBody>
                  <a:tcPr/>
                </a:tc>
                <a:tc>
                  <a:txBody>
                    <a:bodyPr/>
                    <a:lstStyle/>
                    <a:p>
                      <a:r>
                        <a:rPr lang="en-US" dirty="0"/>
                        <a:t>Double parenthesis around expressions, when not required</a:t>
                      </a:r>
                    </a:p>
                  </a:txBody>
                  <a:tcPr/>
                </a:tc>
                <a:extLst>
                  <a:ext uri="{0D108BD9-81ED-4DB2-BD59-A6C34878D82A}">
                    <a16:rowId xmlns:a16="http://schemas.microsoft.com/office/drawing/2014/main" val="1263141404"/>
                  </a:ext>
                </a:extLst>
              </a:tr>
              <a:tr h="370840">
                <a:tc>
                  <a:txBody>
                    <a:bodyPr/>
                    <a:lstStyle/>
                    <a:p>
                      <a:r>
                        <a:rPr lang="en-US" dirty="0"/>
                        <a:t>Anomalies that point to improvements in programming styles</a:t>
                      </a:r>
                    </a:p>
                  </a:txBody>
                  <a:tcPr>
                    <a:solidFill>
                      <a:srgbClr val="FFFF00"/>
                    </a:solidFill>
                  </a:tcPr>
                </a:tc>
                <a:tc>
                  <a:txBody>
                    <a:bodyPr/>
                    <a:lstStyle/>
                    <a:p>
                      <a:r>
                        <a:rPr lang="en-US" dirty="0"/>
                        <a:t>60</a:t>
                      </a:r>
                    </a:p>
                  </a:txBody>
                  <a:tcPr/>
                </a:tc>
                <a:tc>
                  <a:txBody>
                    <a:bodyPr/>
                    <a:lstStyle/>
                    <a:p>
                      <a:r>
                        <a:rPr lang="en-US" dirty="0"/>
                        <a:t>Not using named constants; constant on right hand of equality; </a:t>
                      </a:r>
                    </a:p>
                  </a:txBody>
                  <a:tcPr/>
                </a:tc>
                <a:extLst>
                  <a:ext uri="{0D108BD9-81ED-4DB2-BD59-A6C34878D82A}">
                    <a16:rowId xmlns:a16="http://schemas.microsoft.com/office/drawing/2014/main" val="745838575"/>
                  </a:ext>
                </a:extLst>
              </a:tr>
              <a:tr h="370840">
                <a:tc>
                  <a:txBody>
                    <a:bodyPr/>
                    <a:lstStyle/>
                    <a:p>
                      <a:r>
                        <a:rPr lang="en-US" dirty="0"/>
                        <a:t>Anomalies that are false positives</a:t>
                      </a:r>
                    </a:p>
                  </a:txBody>
                  <a:tcPr>
                    <a:solidFill>
                      <a:schemeClr val="accent6"/>
                    </a:solidFill>
                  </a:tcPr>
                </a:tc>
                <a:tc>
                  <a:txBody>
                    <a:bodyPr/>
                    <a:lstStyle/>
                    <a:p>
                      <a:r>
                        <a:rPr lang="en-US" dirty="0"/>
                        <a:t>96</a:t>
                      </a:r>
                    </a:p>
                  </a:txBody>
                  <a:tcPr/>
                </a:tc>
                <a:tc>
                  <a:txBody>
                    <a:bodyPr/>
                    <a:lstStyle/>
                    <a:p>
                      <a:endParaRPr lang="en-US" dirty="0"/>
                    </a:p>
                  </a:txBody>
                  <a:tcPr/>
                </a:tc>
                <a:extLst>
                  <a:ext uri="{0D108BD9-81ED-4DB2-BD59-A6C34878D82A}">
                    <a16:rowId xmlns:a16="http://schemas.microsoft.com/office/drawing/2014/main" val="4058415665"/>
                  </a:ext>
                </a:extLst>
              </a:tr>
            </a:tbl>
          </a:graphicData>
        </a:graphic>
      </p:graphicFrame>
      <p:sp>
        <p:nvSpPr>
          <p:cNvPr id="4" name="Rectangle 3">
            <a:extLst>
              <a:ext uri="{FF2B5EF4-FFF2-40B4-BE49-F238E27FC236}">
                <a16:creationId xmlns:a16="http://schemas.microsoft.com/office/drawing/2014/main" id="{0B916235-E477-4956-A4D7-2A6A0525207D}"/>
              </a:ext>
            </a:extLst>
          </p:cNvPr>
          <p:cNvSpPr/>
          <p:nvPr/>
        </p:nvSpPr>
        <p:spPr>
          <a:xfrm>
            <a:off x="2438399" y="1358012"/>
            <a:ext cx="7601803"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Control Flag + Automation + Experts can improve code quality continuously!</a:t>
            </a:r>
          </a:p>
        </p:txBody>
      </p:sp>
    </p:spTree>
    <p:extLst>
      <p:ext uri="{BB962C8B-B14F-4D97-AF65-F5344CB8AC3E}">
        <p14:creationId xmlns:p14="http://schemas.microsoft.com/office/powerpoint/2010/main" val="3581207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8822DD-883B-45C2-8A69-8C7ADA966532}"/>
              </a:ext>
            </a:extLst>
          </p:cNvPr>
          <p:cNvSpPr>
            <a:spLocks noGrp="1"/>
          </p:cNvSpPr>
          <p:nvPr>
            <p:ph idx="1"/>
          </p:nvPr>
        </p:nvSpPr>
        <p:spPr>
          <a:xfrm>
            <a:off x="6096000" y="954088"/>
            <a:ext cx="5486400" cy="4996017"/>
          </a:xfrm>
        </p:spPr>
        <p:txBody>
          <a:bodyPr/>
          <a:lstStyle/>
          <a:p>
            <a:pPr marL="0" indent="0">
              <a:buNone/>
            </a:pPr>
            <a:r>
              <a:rPr lang="en-US" sz="1200" dirty="0"/>
              <a:t>Git</a:t>
            </a:r>
          </a:p>
          <a:p>
            <a:r>
              <a:rPr lang="en-US" sz="1200" dirty="0">
                <a:hlinkClick r:id="rId3">
                  <a:extLst>
                    <a:ext uri="{A12FA001-AC4F-418D-AE19-62706E023703}">
                      <ahyp:hlinkClr xmlns:ahyp="http://schemas.microsoft.com/office/drawing/2018/hyperlinkcolor" val="tx"/>
                    </a:ext>
                  </a:extLst>
                </a:hlinkClick>
              </a:rPr>
              <a:t>https://github.com/IntelLabs/DATSA</a:t>
            </a:r>
            <a:endParaRPr lang="en-US" sz="1200" dirty="0"/>
          </a:p>
          <a:p>
            <a:r>
              <a:rPr lang="en-US" sz="1200" dirty="0">
                <a:hlinkClick r:id="rId4">
                  <a:extLst>
                    <a:ext uri="{A12FA001-AC4F-418D-AE19-62706E023703}">
                      <ahyp:hlinkClr xmlns:ahyp="http://schemas.microsoft.com/office/drawing/2018/hyperlinkcolor" val="tx"/>
                    </a:ext>
                  </a:extLst>
                </a:hlinkClick>
              </a:rPr>
              <a:t>https://review.gerrithub.io/c/spdk/spdk/+/425191/</a:t>
            </a:r>
            <a:endParaRPr lang="en-US" sz="1200" dirty="0"/>
          </a:p>
          <a:p>
            <a:r>
              <a:rPr lang="en-US" sz="1200" dirty="0">
                <a:hlinkClick r:id="rId5">
                  <a:extLst>
                    <a:ext uri="{A12FA001-AC4F-418D-AE19-62706E023703}">
                      <ahyp:hlinkClr xmlns:ahyp="http://schemas.microsoft.com/office/drawing/2018/hyperlinkcolor" val="tx"/>
                    </a:ext>
                  </a:extLst>
                </a:hlinkClick>
              </a:rPr>
              <a:t>https://github.com/linux-nvme/nvme-cli</a:t>
            </a:r>
            <a:endParaRPr lang="en-US" sz="1200" dirty="0"/>
          </a:p>
          <a:p>
            <a:r>
              <a:rPr lang="en-US" sz="1200" dirty="0"/>
              <a:t>Matrix Profile, Prediction, Dynamic Point, and Optimizations</a:t>
            </a:r>
          </a:p>
          <a:p>
            <a:pPr marL="0" indent="0">
              <a:buNone/>
            </a:pPr>
            <a:r>
              <a:rPr lang="en-US" sz="1200" dirty="0"/>
              <a:t>Extra</a:t>
            </a:r>
          </a:p>
          <a:p>
            <a:r>
              <a:rPr lang="en-US" sz="1200" dirty="0">
                <a:hlinkClick r:id="rId6">
                  <a:extLst>
                    <a:ext uri="{A12FA001-AC4F-418D-AE19-62706E023703}">
                      <ahyp:hlinkClr xmlns:ahyp="http://schemas.microsoft.com/office/drawing/2018/hyperlinkcolor" val="tx"/>
                    </a:ext>
                  </a:extLst>
                </a:hlinkClick>
              </a:rPr>
              <a:t>http://files.opencompute.org/</a:t>
            </a:r>
            <a:r>
              <a:rPr lang="en-US" sz="1200" dirty="0" err="1">
                <a:hlinkClick r:id="rId6">
                  <a:extLst>
                    <a:ext uri="{A12FA001-AC4F-418D-AE19-62706E023703}">
                      <ahyp:hlinkClr xmlns:ahyp="http://schemas.microsoft.com/office/drawing/2018/hyperlinkcolor" val="tx"/>
                    </a:ext>
                  </a:extLst>
                </a:hlinkClick>
              </a:rPr>
              <a:t>oc</a:t>
            </a:r>
            <a:r>
              <a:rPr lang="en-US" sz="1200" dirty="0">
                <a:hlinkClick r:id="rId6">
                  <a:extLst>
                    <a:ext uri="{A12FA001-AC4F-418D-AE19-62706E023703}">
                      <ahyp:hlinkClr xmlns:ahyp="http://schemas.microsoft.com/office/drawing/2018/hyperlinkcolor" val="tx"/>
                    </a:ext>
                  </a:extLst>
                </a:hlinkClick>
              </a:rPr>
              <a:t>/</a:t>
            </a:r>
            <a:r>
              <a:rPr lang="en-US" sz="1200" dirty="0" err="1">
                <a:hlinkClick r:id="rId6">
                  <a:extLst>
                    <a:ext uri="{A12FA001-AC4F-418D-AE19-62706E023703}">
                      <ahyp:hlinkClr xmlns:ahyp="http://schemas.microsoft.com/office/drawing/2018/hyperlinkcolor" val="tx"/>
                    </a:ext>
                  </a:extLst>
                </a:hlinkClick>
              </a:rPr>
              <a:t>public.php?service</a:t>
            </a:r>
            <a:r>
              <a:rPr lang="en-US" sz="1200" dirty="0">
                <a:hlinkClick r:id="rId6">
                  <a:extLst>
                    <a:ext uri="{A12FA001-AC4F-418D-AE19-62706E023703}">
                      <ahyp:hlinkClr xmlns:ahyp="http://schemas.microsoft.com/office/drawing/2018/hyperlinkcolor" val="tx"/>
                    </a:ext>
                  </a:extLst>
                </a:hlinkClick>
              </a:rPr>
              <a:t>=</a:t>
            </a:r>
            <a:r>
              <a:rPr lang="en-US" sz="1200" dirty="0" err="1">
                <a:hlinkClick r:id="rId6">
                  <a:extLst>
                    <a:ext uri="{A12FA001-AC4F-418D-AE19-62706E023703}">
                      <ahyp:hlinkClr xmlns:ahyp="http://schemas.microsoft.com/office/drawing/2018/hyperlinkcolor" val="tx"/>
                    </a:ext>
                  </a:extLst>
                </a:hlinkClick>
              </a:rPr>
              <a:t>files&amp;t</a:t>
            </a:r>
            <a:r>
              <a:rPr lang="en-US" sz="1200" dirty="0">
                <a:hlinkClick r:id="rId6">
                  <a:extLst>
                    <a:ext uri="{A12FA001-AC4F-418D-AE19-62706E023703}">
                      <ahyp:hlinkClr xmlns:ahyp="http://schemas.microsoft.com/office/drawing/2018/hyperlinkcolor" val="tx"/>
                    </a:ext>
                  </a:extLst>
                </a:hlinkClick>
              </a:rPr>
              <a:t>=3963328530485f6e5944ba7ce4d1f8e3&amp;download&amp;path=/OCP%20-%20Adding%20Analytical%20Behavioral%20Intelligence%20to%20the%20Block%20Storage%20Lay....pdf</a:t>
            </a:r>
            <a:r>
              <a:rPr lang="en-US" sz="1200" dirty="0"/>
              <a:t> </a:t>
            </a:r>
          </a:p>
          <a:p>
            <a:r>
              <a:rPr lang="en-US" sz="1200" dirty="0">
                <a:hlinkClick r:id="rId7">
                  <a:extLst>
                    <a:ext uri="{A12FA001-AC4F-418D-AE19-62706E023703}">
                      <ahyp:hlinkClr xmlns:ahyp="http://schemas.microsoft.com/office/drawing/2018/hyperlinkcolor" val="tx"/>
                    </a:ext>
                  </a:extLst>
                </a:hlinkClick>
              </a:rPr>
              <a:t>https://spdk.io/summit/us/2019/</a:t>
            </a:r>
            <a:endParaRPr lang="en-US" sz="1200" dirty="0"/>
          </a:p>
          <a:p>
            <a:r>
              <a:rPr lang="en-US" sz="1200" dirty="0">
                <a:hlinkClick r:id="rId8">
                  <a:extLst>
                    <a:ext uri="{A12FA001-AC4F-418D-AE19-62706E023703}">
                      <ahyp:hlinkClr xmlns:ahyp="http://schemas.microsoft.com/office/drawing/2018/hyperlinkcolor" val="tx"/>
                    </a:ext>
                  </a:extLst>
                </a:hlinkClick>
              </a:rPr>
              <a:t>https://www.cloudfest.com/wp-content/uploads/2018/03/01_Intel_CloudFest-Keynote-Das-Final.pdf?x86823</a:t>
            </a:r>
            <a:endParaRPr lang="en-US" sz="1200" dirty="0"/>
          </a:p>
          <a:p>
            <a:endParaRPr lang="en-US" sz="1200" dirty="0"/>
          </a:p>
          <a:p>
            <a:endParaRPr lang="en-US" sz="1200" dirty="0"/>
          </a:p>
        </p:txBody>
      </p:sp>
      <p:sp>
        <p:nvSpPr>
          <p:cNvPr id="2" name="Title 1">
            <a:extLst>
              <a:ext uri="{FF2B5EF4-FFF2-40B4-BE49-F238E27FC236}">
                <a16:creationId xmlns:a16="http://schemas.microsoft.com/office/drawing/2014/main" id="{CFFB6375-F953-4A10-B377-F2289169E148}"/>
              </a:ext>
            </a:extLst>
          </p:cNvPr>
          <p:cNvSpPr>
            <a:spLocks noGrp="1"/>
          </p:cNvSpPr>
          <p:nvPr>
            <p:ph type="title"/>
          </p:nvPr>
        </p:nvSpPr>
        <p:spPr>
          <a:xfrm>
            <a:off x="609600" y="1588"/>
            <a:ext cx="10972800" cy="939800"/>
          </a:xfrm>
        </p:spPr>
        <p:txBody>
          <a:bodyPr/>
          <a:lstStyle/>
          <a:p>
            <a:r>
              <a:rPr lang="en-US" dirty="0"/>
              <a:t>References</a:t>
            </a:r>
          </a:p>
        </p:txBody>
      </p:sp>
      <p:sp>
        <p:nvSpPr>
          <p:cNvPr id="14" name="Content Placeholder 13">
            <a:extLst>
              <a:ext uri="{FF2B5EF4-FFF2-40B4-BE49-F238E27FC236}">
                <a16:creationId xmlns:a16="http://schemas.microsoft.com/office/drawing/2014/main" id="{26985F06-4A2C-4693-9BA1-393774E49DB9}"/>
              </a:ext>
            </a:extLst>
          </p:cNvPr>
          <p:cNvSpPr>
            <a:spLocks noGrp="1"/>
          </p:cNvSpPr>
          <p:nvPr>
            <p:ph idx="13"/>
          </p:nvPr>
        </p:nvSpPr>
        <p:spPr>
          <a:xfrm>
            <a:off x="609600" y="954088"/>
            <a:ext cx="5486400" cy="4996017"/>
          </a:xfrm>
        </p:spPr>
        <p:txBody>
          <a:bodyPr/>
          <a:lstStyle/>
          <a:p>
            <a:r>
              <a:rPr lang="en-US" sz="1100" dirty="0"/>
              <a:t>Article(s)</a:t>
            </a:r>
          </a:p>
          <a:p>
            <a:pPr marL="171450" indent="-171450">
              <a:buFont typeface="Arial" panose="020B0604020202020204" pitchFamily="34" charset="0"/>
              <a:buChar char="•"/>
            </a:pPr>
            <a:r>
              <a:rPr lang="en-US" sz="1100" dirty="0"/>
              <a:t>Haskins, Bill &amp; </a:t>
            </a:r>
            <a:r>
              <a:rPr lang="en-US" sz="1100" dirty="0" err="1"/>
              <a:t>Stecklein</a:t>
            </a:r>
            <a:r>
              <a:rPr lang="en-US" sz="1100" dirty="0"/>
              <a:t>, </a:t>
            </a:r>
            <a:r>
              <a:rPr lang="en-US" sz="1100" dirty="0" err="1"/>
              <a:t>Jonette</a:t>
            </a:r>
            <a:r>
              <a:rPr lang="en-US" sz="1100" dirty="0"/>
              <a:t> &amp; Dick, Brandon &amp; Moroney, Gregory &amp; Lovell, Randy &amp; Dabney, James. (2004). 8.4.2 Error Cost Escalation Through the Project Life Cycle. INCOSE International Symposium. 14. 1723-1737. 10.1002/j.2334-5837.2004.tb00608.x. URL: </a:t>
            </a:r>
            <a:r>
              <a:rPr lang="en-US" sz="1100" dirty="0">
                <a:hlinkClick r:id="rId9">
                  <a:extLst>
                    <a:ext uri="{A12FA001-AC4F-418D-AE19-62706E023703}">
                      <ahyp:hlinkClr xmlns:ahyp="http://schemas.microsoft.com/office/drawing/2018/hyperlinkcolor" val="tx"/>
                    </a:ext>
                  </a:extLst>
                </a:hlinkClick>
              </a:rPr>
              <a:t>https://ntrs.nasa.gov/api/citations/20100036670/downloads/20100036670.pdf</a:t>
            </a:r>
            <a:r>
              <a:rPr lang="en-US" sz="1100" dirty="0"/>
              <a:t>.</a:t>
            </a:r>
          </a:p>
          <a:p>
            <a:pPr marL="171450" indent="-171450">
              <a:buFont typeface="Arial" panose="020B0604020202020204" pitchFamily="34" charset="0"/>
              <a:buChar char="•"/>
            </a:pPr>
            <a:r>
              <a:rPr lang="en-US" sz="1100" dirty="0" err="1"/>
              <a:t>Tassey</a:t>
            </a:r>
            <a:r>
              <a:rPr lang="en-US" sz="1100" dirty="0"/>
              <a:t>, &amp; Gregory,. (2002). The Economic Impacts of Inadequate Infrastructure for Software Testing. URL: </a:t>
            </a:r>
            <a:r>
              <a:rPr lang="en-US" sz="1100" dirty="0">
                <a:hlinkClick r:id="rId10">
                  <a:extLst>
                    <a:ext uri="{A12FA001-AC4F-418D-AE19-62706E023703}">
                      <ahyp:hlinkClr xmlns:ahyp="http://schemas.microsoft.com/office/drawing/2018/hyperlinkcolor" val="tx"/>
                    </a:ext>
                  </a:extLst>
                </a:hlinkClick>
              </a:rPr>
              <a:t>https://www.nist.gov/system/files/documents/director/planning/report02-3.pdf</a:t>
            </a:r>
            <a:endParaRPr lang="en-US" sz="1100" dirty="0"/>
          </a:p>
          <a:p>
            <a:pPr marL="171450" indent="-171450">
              <a:buFont typeface="Arial" panose="020B0604020202020204" pitchFamily="34" charset="0"/>
              <a:buChar char="•"/>
            </a:pPr>
            <a:r>
              <a:rPr lang="en-US" sz="1100" dirty="0"/>
              <a:t>Mortice Kern Systems Inc., "From Software Quality Control to Quality Assurance," 2001. URL: </a:t>
            </a:r>
            <a:r>
              <a:rPr lang="en-US" sz="1100" dirty="0">
                <a:hlinkClick r:id="rId11">
                  <a:extLst>
                    <a:ext uri="{A12FA001-AC4F-418D-AE19-62706E023703}">
                      <ahyp:hlinkClr xmlns:ahyp="http://schemas.microsoft.com/office/drawing/2018/hyperlinkcolor" val="tx"/>
                    </a:ext>
                  </a:extLst>
                </a:hlinkClick>
              </a:rPr>
              <a:t>https://citeseerx.ist.psu.edu/viewdoc/download;jsessionid=7981D340F8A749FAEE4632997726C4F3?doi=10.1.1.134.1542&amp;rep=rep1&amp;type=pdf</a:t>
            </a:r>
            <a:r>
              <a:rPr lang="en-US" sz="1100" dirty="0"/>
              <a:t> </a:t>
            </a:r>
          </a:p>
          <a:p>
            <a:pPr marL="171450" indent="-171450">
              <a:buFont typeface="Arial" panose="020B0604020202020204" pitchFamily="34" charset="0"/>
              <a:buChar char="•"/>
            </a:pPr>
            <a:r>
              <a:rPr lang="en-US" sz="1100" dirty="0">
                <a:hlinkClick r:id="rId12">
                  <a:extLst>
                    <a:ext uri="{A12FA001-AC4F-418D-AE19-62706E023703}">
                      <ahyp:hlinkClr xmlns:ahyp="http://schemas.microsoft.com/office/drawing/2018/hyperlinkcolor" val="tx"/>
                    </a:ext>
                  </a:extLst>
                </a:hlinkClick>
              </a:rPr>
              <a:t>https://itpeernetwork.intel.com/collect-or-not-collect/#gs.d2zakl</a:t>
            </a:r>
            <a:r>
              <a:rPr lang="en-US" sz="1100" dirty="0"/>
              <a:t> </a:t>
            </a:r>
          </a:p>
          <a:p>
            <a:pPr marL="171450" indent="-171450">
              <a:buFont typeface="Arial" panose="020B0604020202020204" pitchFamily="34" charset="0"/>
              <a:buChar char="•"/>
            </a:pPr>
            <a:r>
              <a:rPr lang="en-US" sz="1100" dirty="0">
                <a:hlinkClick r:id="rId13">
                  <a:extLst>
                    <a:ext uri="{A12FA001-AC4F-418D-AE19-62706E023703}">
                      <ahyp:hlinkClr xmlns:ahyp="http://schemas.microsoft.com/office/drawing/2018/hyperlinkcolor" val="tx"/>
                    </a:ext>
                  </a:extLst>
                </a:hlinkClick>
              </a:rPr>
              <a:t>https://itpeernetwork.intel.com/telemetry-enhancing-customer-triage/</a:t>
            </a:r>
            <a:endParaRPr lang="en-US" sz="1100" dirty="0"/>
          </a:p>
          <a:p>
            <a:pPr marL="171450" indent="-171450">
              <a:buFont typeface="Arial" panose="020B0604020202020204" pitchFamily="34" charset="0"/>
              <a:buChar char="•"/>
            </a:pPr>
            <a:r>
              <a:rPr lang="en-US" sz="1100" dirty="0">
                <a:hlinkClick r:id="rId14">
                  <a:extLst>
                    <a:ext uri="{A12FA001-AC4F-418D-AE19-62706E023703}">
                      <ahyp:hlinkClr xmlns:ahyp="http://schemas.microsoft.com/office/drawing/2018/hyperlinkcolor" val="tx"/>
                    </a:ext>
                  </a:extLst>
                </a:hlinkClick>
              </a:rPr>
              <a:t>https://www.nvmedeveloperdays.com/English/Collaterals/Proceedings/2018/20181204_PRECON2_Hands.pdf</a:t>
            </a:r>
            <a:endParaRPr lang="en-US" sz="1100" dirty="0"/>
          </a:p>
          <a:p>
            <a:pPr marL="171450" indent="-171450">
              <a:buFont typeface="Arial" panose="020B0604020202020204" pitchFamily="34" charset="0"/>
              <a:buChar char="•"/>
            </a:pPr>
            <a:r>
              <a:rPr lang="en-US" sz="1100" dirty="0">
                <a:hlinkClick r:id="rId15">
                  <a:extLst>
                    <a:ext uri="{A12FA001-AC4F-418D-AE19-62706E023703}">
                      <ahyp:hlinkClr xmlns:ahyp="http://schemas.microsoft.com/office/drawing/2018/hyperlinkcolor" val="tx"/>
                    </a:ext>
                  </a:extLst>
                </a:hlinkClick>
              </a:rPr>
              <a:t>https://blogs.gnome.org/hughsie/2018/08/17/nvme-firmware-i-need-your-data/</a:t>
            </a:r>
            <a:endParaRPr lang="en-US" sz="1100" dirty="0"/>
          </a:p>
          <a:p>
            <a:pPr marL="171450" indent="-171450">
              <a:buFont typeface="Arial" panose="020B0604020202020204" pitchFamily="34" charset="0"/>
              <a:buChar char="•"/>
            </a:pPr>
            <a:r>
              <a:rPr lang="en-US" sz="1100" dirty="0">
                <a:hlinkClick r:id="rId16">
                  <a:extLst>
                    <a:ext uri="{A12FA001-AC4F-418D-AE19-62706E023703}">
                      <ahyp:hlinkClr xmlns:ahyp="http://schemas.microsoft.com/office/drawing/2018/hyperlinkcolor" val="tx"/>
                    </a:ext>
                  </a:extLst>
                </a:hlinkClick>
              </a:rPr>
              <a:t>https://lore.kernel.org/patchwork/patch/1072774/</a:t>
            </a:r>
            <a:endParaRPr lang="en-US" sz="1100" dirty="0"/>
          </a:p>
          <a:p>
            <a:pPr marL="171450" indent="-171450">
              <a:buFont typeface="Arial" panose="020B0604020202020204" pitchFamily="34" charset="0"/>
              <a:buChar char="•"/>
            </a:pPr>
            <a:r>
              <a:rPr lang="en-US" sz="1100" dirty="0">
                <a:hlinkClick r:id="rId17">
                  <a:extLst>
                    <a:ext uri="{A12FA001-AC4F-418D-AE19-62706E023703}">
                      <ahyp:hlinkClr xmlns:ahyp="http://schemas.microsoft.com/office/drawing/2018/hyperlinkcolor" val="tx"/>
                    </a:ext>
                  </a:extLst>
                </a:hlinkClick>
              </a:rPr>
              <a:t>https://manpages.debian.org/testing/nvme-cli/nvme.1.en.html</a:t>
            </a:r>
            <a:endParaRPr lang="en-US" sz="1100" dirty="0"/>
          </a:p>
          <a:p>
            <a:pPr marL="171450" indent="-171450">
              <a:buFont typeface="Arial" panose="020B0604020202020204" pitchFamily="34" charset="0"/>
              <a:buChar char="•"/>
            </a:pPr>
            <a:r>
              <a:rPr lang="en-US" sz="1100" dirty="0">
                <a:hlinkClick r:id="rId18">
                  <a:extLst>
                    <a:ext uri="{A12FA001-AC4F-418D-AE19-62706E023703}">
                      <ahyp:hlinkClr xmlns:ahyp="http://schemas.microsoft.com/office/drawing/2018/hyperlinkcolor" val="tx"/>
                    </a:ext>
                  </a:extLst>
                </a:hlinkClick>
              </a:rPr>
              <a:t>https://blocksandfiles.com/2019/08/02/burlywood-ssds-customised-workloadssd/</a:t>
            </a:r>
            <a:endParaRPr lang="en-US" sz="1100" dirty="0"/>
          </a:p>
          <a:p>
            <a:pPr marL="171450" indent="-171450">
              <a:buFont typeface="Arial" panose="020B0604020202020204" pitchFamily="34" charset="0"/>
              <a:buChar char="•"/>
            </a:pPr>
            <a:r>
              <a:rPr lang="en-US" sz="1100" dirty="0">
                <a:hlinkClick r:id="rId19">
                  <a:extLst>
                    <a:ext uri="{A12FA001-AC4F-418D-AE19-62706E023703}">
                      <ahyp:hlinkClr xmlns:ahyp="http://schemas.microsoft.com/office/drawing/2018/hyperlinkcolor" val="tx"/>
                    </a:ext>
                  </a:extLst>
                </a:hlinkClick>
              </a:rPr>
              <a:t>https://blogs.vmware.com/virtualblocks/2018/08/20/nvme-readiness-part-three/</a:t>
            </a:r>
            <a:endParaRPr lang="en-US" sz="1100" dirty="0"/>
          </a:p>
          <a:p>
            <a:pPr marL="171450" indent="-171450">
              <a:buFont typeface="Arial" panose="020B0604020202020204" pitchFamily="34" charset="0"/>
              <a:buChar char="•"/>
            </a:pPr>
            <a:r>
              <a:rPr lang="en-US" sz="1100" dirty="0">
                <a:hlinkClick r:id="rId20">
                  <a:extLst>
                    <a:ext uri="{A12FA001-AC4F-418D-AE19-62706E023703}">
                      <ahyp:hlinkClr xmlns:ahyp="http://schemas.microsoft.com/office/drawing/2018/hyperlinkcolor" val="tx"/>
                    </a:ext>
                  </a:extLst>
                </a:hlinkClick>
              </a:rPr>
              <a:t>https://www.supermicro.com/en/solutions/srsd</a:t>
            </a:r>
            <a:endParaRPr lang="en-US" sz="1100" dirty="0"/>
          </a:p>
          <a:p>
            <a:pPr marL="171450" indent="-171450">
              <a:buFont typeface="Arial" panose="020B0604020202020204" pitchFamily="34" charset="0"/>
              <a:buChar char="•"/>
            </a:pPr>
            <a:r>
              <a:rPr lang="en-US" sz="1100" dirty="0">
                <a:hlinkClick r:id="rId21">
                  <a:extLst>
                    <a:ext uri="{A12FA001-AC4F-418D-AE19-62706E023703}">
                      <ahyp:hlinkClr xmlns:ahyp="http://schemas.microsoft.com/office/drawing/2018/hyperlinkcolor" val="tx"/>
                    </a:ext>
                  </a:extLst>
                </a:hlinkClick>
              </a:rPr>
              <a:t>https://eric-keller.github.io/thesis/OliverMichel-dissertation_4_2019.pdf</a:t>
            </a:r>
            <a:endParaRPr lang="en-US" sz="1100" dirty="0"/>
          </a:p>
          <a:p>
            <a:pPr marL="171450" indent="-171450">
              <a:buFont typeface="Arial" panose="020B0604020202020204" pitchFamily="34" charset="0"/>
              <a:buChar char="•"/>
            </a:pPr>
            <a:r>
              <a:rPr lang="en-US" sz="1100" dirty="0">
                <a:hlinkClick r:id="rId22">
                  <a:extLst>
                    <a:ext uri="{A12FA001-AC4F-418D-AE19-62706E023703}">
                      <ahyp:hlinkClr xmlns:ahyp="http://schemas.microsoft.com/office/drawing/2018/hyperlinkcolor" val="tx"/>
                    </a:ext>
                  </a:extLst>
                </a:hlinkClick>
              </a:rPr>
              <a:t>https://arxiv.org/pdf/1803.07244.pdf</a:t>
            </a:r>
            <a:endParaRPr lang="en-US" sz="1100" dirty="0"/>
          </a:p>
        </p:txBody>
      </p:sp>
    </p:spTree>
    <p:extLst>
      <p:ext uri="{BB962C8B-B14F-4D97-AF65-F5344CB8AC3E}">
        <p14:creationId xmlns:p14="http://schemas.microsoft.com/office/powerpoint/2010/main" val="94714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D42F-96E0-493E-948D-C1BF27CBAB83}"/>
              </a:ext>
            </a:extLst>
          </p:cNvPr>
          <p:cNvSpPr>
            <a:spLocks noGrp="1"/>
          </p:cNvSpPr>
          <p:nvPr>
            <p:ph type="ctrTitle" sz="quarter"/>
          </p:nvPr>
        </p:nvSpPr>
        <p:spPr/>
        <p:txBody>
          <a:bodyPr/>
          <a:lstStyle/>
          <a:p>
            <a:r>
              <a:rPr lang="en-US" dirty="0"/>
              <a:t>Special Thanks for Telemetry and RAAD Collaborators</a:t>
            </a:r>
          </a:p>
        </p:txBody>
      </p:sp>
    </p:spTree>
    <p:extLst>
      <p:ext uri="{BB962C8B-B14F-4D97-AF65-F5344CB8AC3E}">
        <p14:creationId xmlns:p14="http://schemas.microsoft.com/office/powerpoint/2010/main" val="3830931479"/>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6739"/>
            <a:ext cx="12192000" cy="2051765"/>
          </a:xfrm>
        </p:spPr>
        <p:txBody>
          <a:bodyPr/>
          <a:lstStyle/>
          <a:p>
            <a:pPr algn="ctr"/>
            <a:r>
              <a:rPr lang="en-US" b="1" dirty="0"/>
              <a:t>MACHINE PROGRAMMING Research (MPR)</a:t>
            </a:r>
            <a:endParaRPr lang="en-US" sz="4267" b="1" dirty="0">
              <a:solidFill>
                <a:schemeClr val="accent3">
                  <a:alpha val="90000"/>
                </a:schemeClr>
              </a:solidFill>
            </a:endParaRPr>
          </a:p>
        </p:txBody>
      </p:sp>
      <p:sp>
        <p:nvSpPr>
          <p:cNvPr id="10" name="Rectangle 9"/>
          <p:cNvSpPr/>
          <p:nvPr/>
        </p:nvSpPr>
        <p:spPr>
          <a:xfrm>
            <a:off x="2827783" y="2220379"/>
            <a:ext cx="8937484" cy="2021066"/>
          </a:xfrm>
          <a:prstGeom prst="rect">
            <a:avLst/>
          </a:prstGeom>
        </p:spPr>
        <p:txBody>
          <a:bodyPr wrap="square">
            <a:spAutoFit/>
          </a:bodyPr>
          <a:lstStyle/>
          <a:p>
            <a:pPr defTabSz="609570">
              <a:spcAft>
                <a:spcPts val="400"/>
              </a:spcAft>
            </a:pPr>
            <a:r>
              <a:rPr lang="en-US" sz="2400" dirty="0">
                <a:solidFill>
                  <a:prstClr val="white"/>
                </a:solidFill>
              </a:rPr>
              <a:t>Lead: </a:t>
            </a:r>
            <a:r>
              <a:rPr lang="en-US" sz="2400" b="1" dirty="0">
                <a:solidFill>
                  <a:prstClr val="white"/>
                </a:solidFill>
              </a:rPr>
              <a:t>Justin Gottschlich, Intel Labs</a:t>
            </a:r>
          </a:p>
          <a:p>
            <a:pPr marL="228589" indent="-228589" defTabSz="609570">
              <a:buFont typeface="Arial" panose="020B0604020202020204" pitchFamily="34" charset="0"/>
              <a:buChar char="•"/>
            </a:pPr>
            <a:r>
              <a:rPr lang="en-US" sz="1400" dirty="0">
                <a:solidFill>
                  <a:prstClr val="white"/>
                </a:solidFill>
              </a:rPr>
              <a:t>Principal Scientist, Director of Machine Programming Research</a:t>
            </a:r>
          </a:p>
          <a:p>
            <a:pPr marL="228589" indent="-228589" defTabSz="609570">
              <a:buFont typeface="Arial" panose="020B0604020202020204" pitchFamily="34" charset="0"/>
              <a:buChar char="•"/>
            </a:pPr>
            <a:r>
              <a:rPr lang="en-US" sz="1400" dirty="0">
                <a:solidFill>
                  <a:prstClr val="white"/>
                </a:solidFill>
              </a:rPr>
              <a:t>Adjunct Assistant Professor, University of Pennsylvania</a:t>
            </a:r>
          </a:p>
          <a:p>
            <a:pPr marL="228589" indent="-228589" defTabSz="609570">
              <a:buFont typeface="Arial" panose="020B0604020202020204" pitchFamily="34" charset="0"/>
              <a:buChar char="•"/>
            </a:pPr>
            <a:r>
              <a:rPr lang="en-US" sz="1400" dirty="0">
                <a:solidFill>
                  <a:prstClr val="white"/>
                </a:solidFill>
              </a:rPr>
              <a:t>Steering Committee Chair, ACM Machine Learning and Programming Languages (MAPL) Symposium</a:t>
            </a:r>
          </a:p>
          <a:p>
            <a:pPr marL="228589" indent="-228589" defTabSz="609570">
              <a:buFont typeface="Arial" panose="020B0604020202020204" pitchFamily="34" charset="0"/>
              <a:buChar char="•"/>
            </a:pPr>
            <a:r>
              <a:rPr lang="en-US" sz="1400" dirty="0">
                <a:solidFill>
                  <a:prstClr val="white"/>
                </a:solidFill>
              </a:rPr>
              <a:t>Chair &amp; Executive Director of AI R&amp;D, Industrial Board for PRECISE Center for Safe AI, U. of Pennsylvania</a:t>
            </a:r>
          </a:p>
          <a:p>
            <a:pPr marL="228589" indent="-228589" defTabSz="609570">
              <a:buFont typeface="Arial" panose="020B0604020202020204" pitchFamily="34" charset="0"/>
              <a:buChar char="•"/>
            </a:pPr>
            <a:r>
              <a:rPr lang="en-US" sz="1400" dirty="0">
                <a:solidFill>
                  <a:prstClr val="white"/>
                </a:solidFill>
              </a:rPr>
              <a:t>Principal Investigator &amp; Co-Founder, Intel/NSF CAPA Research Center</a:t>
            </a:r>
          </a:p>
          <a:p>
            <a:pPr marL="228589" indent="-228589" defTabSz="609570">
              <a:buFont typeface="Arial" panose="020B0604020202020204" pitchFamily="34" charset="0"/>
              <a:buChar char="•"/>
            </a:pPr>
            <a:r>
              <a:rPr lang="en-US" sz="1400" dirty="0">
                <a:solidFill>
                  <a:prstClr val="white"/>
                </a:solidFill>
              </a:rPr>
              <a:t>Led research for Intel’s first hybrid SW/HW transactional memory system for Haswell TSX processors</a:t>
            </a:r>
          </a:p>
          <a:p>
            <a:pPr marL="228589" indent="-228589" defTabSz="609570">
              <a:buFont typeface="Arial" panose="020B0604020202020204" pitchFamily="34" charset="0"/>
              <a:buChar char="•"/>
            </a:pPr>
            <a:r>
              <a:rPr lang="en-US" sz="1400" dirty="0">
                <a:solidFill>
                  <a:prstClr val="white"/>
                </a:solidFill>
              </a:rPr>
              <a:t>PhD in Computer Engineering, 60+ publications/patents, 90+ patents pending (mostly in AI)</a:t>
            </a:r>
          </a:p>
        </p:txBody>
      </p:sp>
      <p:graphicFrame>
        <p:nvGraphicFramePr>
          <p:cNvPr id="13" name="Table 12"/>
          <p:cNvGraphicFramePr>
            <a:graphicFrameLocks noGrp="1"/>
          </p:cNvGraphicFramePr>
          <p:nvPr/>
        </p:nvGraphicFramePr>
        <p:xfrm>
          <a:off x="341151" y="4924056"/>
          <a:ext cx="11424116" cy="2103120"/>
        </p:xfrm>
        <a:graphic>
          <a:graphicData uri="http://schemas.openxmlformats.org/drawingml/2006/table">
            <a:tbl>
              <a:tblPr>
                <a:tableStyleId>{5C22544A-7EE6-4342-B048-85BDC9FD1C3A}</a:tableStyleId>
              </a:tblPr>
              <a:tblGrid>
                <a:gridCol w="3103352">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gridCol w="1843764">
                  <a:extLst>
                    <a:ext uri="{9D8B030D-6E8A-4147-A177-3AD203B41FA5}">
                      <a16:colId xmlns:a16="http://schemas.microsoft.com/office/drawing/2014/main" val="20002"/>
                    </a:ext>
                  </a:extLst>
                </a:gridCol>
              </a:tblGrid>
              <a:tr h="1737360">
                <a:tc>
                  <a:txBody>
                    <a:bodyPr/>
                    <a:lstStyle/>
                    <a:p>
                      <a:pPr algn="r"/>
                      <a:r>
                        <a:rPr lang="en-US" sz="2400" b="1" dirty="0">
                          <a:solidFill>
                            <a:schemeClr val="accent3"/>
                          </a:solidFill>
                        </a:rPr>
                        <a:t>Sponsors:</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457200" rtl="0" eaLnBrk="1" fontAlgn="auto" latinLnBrk="0" hangingPunct="1">
                        <a:lnSpc>
                          <a:spcPct val="100000"/>
                        </a:lnSpc>
                        <a:spcBef>
                          <a:spcPts val="0"/>
                        </a:spcBef>
                        <a:spcAft>
                          <a:spcPts val="300"/>
                        </a:spcAft>
                        <a:buClrTx/>
                        <a:buSzTx/>
                        <a:buFontTx/>
                        <a:buNone/>
                        <a:tabLst/>
                        <a:defRPr/>
                      </a:pPr>
                      <a:r>
                        <a:rPr lang="en-US" sz="2400" dirty="0">
                          <a:solidFill>
                            <a:schemeClr val="accent3"/>
                          </a:solidFill>
                        </a:rPr>
                        <a:t>Pradeep Dubey, Intel Senior Fellow</a:t>
                      </a:r>
                    </a:p>
                    <a:p>
                      <a:pPr marL="0" marR="0" lvl="0" indent="0" algn="r" defTabSz="457200" rtl="0" eaLnBrk="1" fontAlgn="auto" latinLnBrk="0" hangingPunct="1">
                        <a:lnSpc>
                          <a:spcPct val="100000"/>
                        </a:lnSpc>
                        <a:spcBef>
                          <a:spcPts val="0"/>
                        </a:spcBef>
                        <a:spcAft>
                          <a:spcPts val="300"/>
                        </a:spcAft>
                        <a:buClrTx/>
                        <a:buSzTx/>
                        <a:buFontTx/>
                        <a:buNone/>
                        <a:tabLst/>
                        <a:defRPr/>
                      </a:pPr>
                      <a:r>
                        <a:rPr kumimoji="0" lang="en-US" sz="2400" b="0" i="0" u="none" strike="noStrike" kern="1200" cap="none" spc="0" normalizeH="0" baseline="0" noProof="0" dirty="0">
                          <a:ln>
                            <a:noFill/>
                          </a:ln>
                          <a:solidFill>
                            <a:schemeClr val="accent3"/>
                          </a:solidFill>
                          <a:effectLst/>
                          <a:uLnTx/>
                          <a:uFillTx/>
                          <a:latin typeface="+mn-lt"/>
                          <a:ea typeface="+mn-ea"/>
                          <a:cs typeface="+mn-cs"/>
                        </a:rPr>
                        <a:t>Geoff Lowney, Intel Senior Fellow</a:t>
                      </a:r>
                    </a:p>
                    <a:p>
                      <a:pPr marL="0" marR="0" lvl="0" indent="0" algn="r" defTabSz="457200" rtl="0" eaLnBrk="1" fontAlgn="auto" latinLnBrk="0" hangingPunct="1">
                        <a:lnSpc>
                          <a:spcPct val="100000"/>
                        </a:lnSpc>
                        <a:spcBef>
                          <a:spcPts val="0"/>
                        </a:spcBef>
                        <a:spcAft>
                          <a:spcPts val="300"/>
                        </a:spcAft>
                        <a:buClrTx/>
                        <a:buSzTx/>
                        <a:buFontTx/>
                        <a:buNone/>
                        <a:tabLst/>
                        <a:defRPr/>
                      </a:pPr>
                      <a:r>
                        <a:rPr kumimoji="0" lang="en-US" sz="2400" b="0" i="0" u="none" strike="noStrike" kern="1200" cap="none" spc="0" normalizeH="0" baseline="0" noProof="0" dirty="0">
                          <a:ln>
                            <a:noFill/>
                          </a:ln>
                          <a:solidFill>
                            <a:schemeClr val="accent3"/>
                          </a:solidFill>
                          <a:effectLst/>
                          <a:uLnTx/>
                          <a:uFillTx/>
                          <a:latin typeface="+mn-lt"/>
                          <a:ea typeface="+mn-ea"/>
                          <a:cs typeface="+mn-cs"/>
                        </a:rPr>
                        <a:t>Pranav Mehta, Intel Labs SSR VP</a:t>
                      </a:r>
                    </a:p>
                    <a:p>
                      <a:pPr marL="0" marR="0" lvl="0" indent="0" algn="r" defTabSz="457200" rtl="0" eaLnBrk="1" fontAlgn="auto" latinLnBrk="0" hangingPunct="1">
                        <a:lnSpc>
                          <a:spcPct val="100000"/>
                        </a:lnSpc>
                        <a:spcBef>
                          <a:spcPts val="0"/>
                        </a:spcBef>
                        <a:spcAft>
                          <a:spcPts val="300"/>
                        </a:spcAft>
                        <a:buClrTx/>
                        <a:buSzTx/>
                        <a:buFontTx/>
                        <a:buNone/>
                        <a:tabLst/>
                        <a:defRPr/>
                      </a:pPr>
                      <a:r>
                        <a:rPr kumimoji="0" lang="en-US" sz="2400" b="0" i="0" u="none" strike="noStrike" kern="1200" cap="none" spc="0" normalizeH="0" baseline="0" noProof="0" dirty="0">
                          <a:ln>
                            <a:noFill/>
                          </a:ln>
                          <a:solidFill>
                            <a:schemeClr val="accent3"/>
                          </a:solidFill>
                          <a:effectLst/>
                          <a:uLnTx/>
                          <a:uFillTx/>
                          <a:latin typeface="+mn-lt"/>
                          <a:ea typeface="+mn-ea"/>
                          <a:cs typeface="+mn-cs"/>
                        </a:rPr>
                        <a:t>Rich Uhlig, Intel Senior Fellow</a:t>
                      </a:r>
                      <a:endParaRPr kumimoji="0" lang="en-US" sz="1900" b="0" i="0" u="none" strike="noStrike" kern="1200" cap="none" spc="0" normalizeH="0" baseline="0" noProof="0" dirty="0">
                        <a:ln>
                          <a:noFill/>
                        </a:ln>
                        <a:solidFill>
                          <a:schemeClr val="accent3"/>
                        </a:solidFill>
                        <a:effectLst/>
                        <a:uLnTx/>
                        <a:uFillTx/>
                        <a:latin typeface="+mn-lt"/>
                        <a:ea typeface="+mn-ea"/>
                        <a:cs typeface="+mn-cs"/>
                      </a:endParaRP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900" b="0" i="1" u="none" strike="noStrike" kern="1200" cap="none" spc="0" normalizeH="0" baseline="0" noProof="0" dirty="0">
                        <a:ln>
                          <a:noFill/>
                        </a:ln>
                        <a:solidFill>
                          <a:schemeClr val="accent3"/>
                        </a:solidFill>
                        <a:effectLst/>
                        <a:uLnTx/>
                        <a:uFillTx/>
                        <a:latin typeface="+mn-lt"/>
                        <a:ea typeface="+mn-ea"/>
                        <a:cs typeface="+mn-cs"/>
                      </a:endParaRP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5760">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3D54E"/>
                        </a:solidFill>
                        <a:effectLst/>
                        <a:uLnTx/>
                        <a:uFillTx/>
                        <a:latin typeface="+mn-lt"/>
                        <a:ea typeface="+mn-ea"/>
                        <a:cs typeface="+mn-cs"/>
                      </a:endParaRP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10001"/>
                  </a:ext>
                </a:extLst>
              </a:tr>
            </a:tbl>
          </a:graphicData>
        </a:graphic>
      </p:graphicFrame>
      <p:pic>
        <p:nvPicPr>
          <p:cNvPr id="15" name="Picture 14">
            <a:extLst>
              <a:ext uri="{FF2B5EF4-FFF2-40B4-BE49-F238E27FC236}">
                <a16:creationId xmlns:a16="http://schemas.microsoft.com/office/drawing/2014/main" id="{41086160-95C0-1546-AE44-7EF509D0A1AE}"/>
              </a:ext>
            </a:extLst>
          </p:cNvPr>
          <p:cNvPicPr>
            <a:picLocks noChangeAspect="1"/>
          </p:cNvPicPr>
          <p:nvPr/>
        </p:nvPicPr>
        <p:blipFill>
          <a:blip r:embed="rId3"/>
          <a:stretch>
            <a:fillRect/>
          </a:stretch>
        </p:blipFill>
        <p:spPr>
          <a:xfrm>
            <a:off x="522517" y="2788855"/>
            <a:ext cx="1986684" cy="1679164"/>
          </a:xfrm>
          <a:prstGeom prst="rect">
            <a:avLst/>
          </a:prstGeom>
        </p:spPr>
      </p:pic>
    </p:spTree>
    <p:extLst>
      <p:ext uri="{BB962C8B-B14F-4D97-AF65-F5344CB8AC3E}">
        <p14:creationId xmlns:p14="http://schemas.microsoft.com/office/powerpoint/2010/main" val="237002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30777" y="554329"/>
            <a:ext cx="11010816" cy="591892"/>
          </a:xfrm>
        </p:spPr>
        <p:txBody>
          <a:bodyPr/>
          <a:lstStyle/>
          <a:p>
            <a:pPr lvl="0"/>
            <a:r>
              <a:rPr lang="en-US" sz="3600" dirty="0"/>
              <a:t>Huge Thank You (1)!</a:t>
            </a:r>
            <a:endParaRPr lang="en-US" sz="3600" dirty="0">
              <a:solidFill>
                <a:srgbClr val="C00000"/>
              </a:solidFill>
            </a:endParaRPr>
          </a:p>
        </p:txBody>
      </p:sp>
      <p:sp>
        <p:nvSpPr>
          <p:cNvPr id="3" name="Content Placeholder 2">
            <a:extLst>
              <a:ext uri="{FF2B5EF4-FFF2-40B4-BE49-F238E27FC236}">
                <a16:creationId xmlns:a16="http://schemas.microsoft.com/office/drawing/2014/main" id="{766E37FF-2A98-4BE6-9ABE-58986C62493E}"/>
              </a:ext>
            </a:extLst>
          </p:cNvPr>
          <p:cNvSpPr>
            <a:spLocks noGrp="1"/>
          </p:cNvSpPr>
          <p:nvPr>
            <p:ph sz="quarter" idx="28"/>
          </p:nvPr>
        </p:nvSpPr>
        <p:spPr>
          <a:xfrm>
            <a:off x="430777" y="1146221"/>
            <a:ext cx="11120758" cy="1828473"/>
          </a:xfrm>
        </p:spPr>
        <p:txBody>
          <a:bodyPr>
            <a:normAutofit fontScale="92500"/>
          </a:bodyPr>
          <a:lstStyle/>
          <a:p>
            <a:pPr lvl="0"/>
            <a:r>
              <a:rPr lang="en-US" sz="2600" b="1" dirty="0"/>
              <a:t>Joe Tarango </a:t>
            </a:r>
            <a:r>
              <a:rPr lang="en-US" sz="2400" dirty="0"/>
              <a:t>– PI, inventor/researcher/architect/developer of RAAD</a:t>
            </a:r>
          </a:p>
          <a:p>
            <a:pPr lvl="0"/>
            <a:r>
              <a:rPr lang="en-US" sz="2400" dirty="0"/>
              <a:t>Pradeep Dubey, </a:t>
            </a:r>
            <a:r>
              <a:rPr lang="en-US" sz="2600" b="1" dirty="0"/>
              <a:t>Justin </a:t>
            </a:r>
            <a:r>
              <a:rPr lang="en-US" sz="2600" b="1" dirty="0" err="1"/>
              <a:t>Gottschlich</a:t>
            </a:r>
            <a:r>
              <a:rPr lang="en-US" sz="2600" dirty="0"/>
              <a:t>, MPR Team</a:t>
            </a:r>
            <a:r>
              <a:rPr lang="en-US" sz="2600" b="1" dirty="0"/>
              <a:t> </a:t>
            </a:r>
            <a:r>
              <a:rPr lang="en-US" sz="2400" dirty="0"/>
              <a:t>– Intel Labs Machine Programming Research, amazing collaboration with the labs, we couldn’t have done this without them. </a:t>
            </a:r>
          </a:p>
          <a:p>
            <a:pPr lvl="1"/>
            <a:r>
              <a:rPr lang="en-US" sz="2000" dirty="0"/>
              <a:t>NSF/Intel Partnership on Computer Assisted Programming for Heterogeneous Architectures </a:t>
            </a:r>
            <a:r>
              <a:rPr lang="en-US" sz="2000" dirty="0">
                <a:hlinkClick r:id="rId3"/>
              </a:rPr>
              <a:t>(CAPA)</a:t>
            </a:r>
            <a:endParaRPr lang="en-US" sz="2000" dirty="0"/>
          </a:p>
        </p:txBody>
      </p:sp>
      <p:sp>
        <p:nvSpPr>
          <p:cNvPr id="4" name="Rectangle: Rounded Corners 3">
            <a:extLst>
              <a:ext uri="{FF2B5EF4-FFF2-40B4-BE49-F238E27FC236}">
                <a16:creationId xmlns:a16="http://schemas.microsoft.com/office/drawing/2014/main" id="{52D99B4C-7894-45B5-9643-19E92BD5F394}"/>
              </a:ext>
            </a:extLst>
          </p:cNvPr>
          <p:cNvSpPr/>
          <p:nvPr/>
        </p:nvSpPr>
        <p:spPr>
          <a:xfrm>
            <a:off x="279041" y="6370299"/>
            <a:ext cx="10427595"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We got by with a lot of help from our friends! Thank you!</a:t>
            </a:r>
          </a:p>
        </p:txBody>
      </p:sp>
      <p:sp>
        <p:nvSpPr>
          <p:cNvPr id="10" name="Content Placeholder 2">
            <a:extLst>
              <a:ext uri="{FF2B5EF4-FFF2-40B4-BE49-F238E27FC236}">
                <a16:creationId xmlns:a16="http://schemas.microsoft.com/office/drawing/2014/main" id="{3DCC348B-A65F-4966-BDBF-3A9222827AE4}"/>
              </a:ext>
            </a:extLst>
          </p:cNvPr>
          <p:cNvSpPr txBox="1">
            <a:spLocks/>
          </p:cNvSpPr>
          <p:nvPr/>
        </p:nvSpPr>
        <p:spPr>
          <a:xfrm>
            <a:off x="1702014" y="3617435"/>
            <a:ext cx="3958006" cy="2752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600" lvl="1" indent="0" hangingPunct="1">
              <a:buNone/>
            </a:pPr>
            <a:r>
              <a:rPr lang="en-US" sz="2000" b="1" dirty="0">
                <a:solidFill>
                  <a:schemeClr val="tx1"/>
                </a:solidFill>
              </a:rPr>
              <a:t>MPR</a:t>
            </a:r>
          </a:p>
          <a:p>
            <a:pPr lvl="2" hangingPunct="1"/>
            <a:r>
              <a:rPr lang="en-US" sz="2000" dirty="0" err="1">
                <a:solidFill>
                  <a:schemeClr val="tx1"/>
                </a:solidFill>
              </a:rPr>
              <a:t>Fangke</a:t>
            </a:r>
            <a:r>
              <a:rPr lang="en-US" sz="2000" dirty="0">
                <a:solidFill>
                  <a:schemeClr val="tx1"/>
                </a:solidFill>
              </a:rPr>
              <a:t> Ye</a:t>
            </a:r>
          </a:p>
          <a:p>
            <a:pPr lvl="2" hangingPunct="1"/>
            <a:r>
              <a:rPr lang="en-US" sz="2000" dirty="0" err="1">
                <a:solidFill>
                  <a:schemeClr val="tx1"/>
                </a:solidFill>
              </a:rPr>
              <a:t>Shengtian</a:t>
            </a:r>
            <a:r>
              <a:rPr lang="en-US" sz="2000" dirty="0">
                <a:solidFill>
                  <a:schemeClr val="tx1"/>
                </a:solidFill>
              </a:rPr>
              <a:t> Zhou</a:t>
            </a:r>
          </a:p>
          <a:p>
            <a:pPr lvl="2" hangingPunct="1"/>
            <a:r>
              <a:rPr lang="en-US" sz="2000" dirty="0">
                <a:solidFill>
                  <a:schemeClr val="tx1"/>
                </a:solidFill>
              </a:rPr>
              <a:t>Niranjan </a:t>
            </a:r>
            <a:r>
              <a:rPr lang="en-US" sz="2000" dirty="0" err="1">
                <a:solidFill>
                  <a:schemeClr val="tx1"/>
                </a:solidFill>
              </a:rPr>
              <a:t>Hasabnis</a:t>
            </a:r>
            <a:endParaRPr lang="en-US" sz="2000" dirty="0">
              <a:solidFill>
                <a:schemeClr val="tx1"/>
              </a:solidFill>
            </a:endParaRPr>
          </a:p>
        </p:txBody>
      </p:sp>
      <p:sp>
        <p:nvSpPr>
          <p:cNvPr id="11" name="Content Placeholder 2">
            <a:extLst>
              <a:ext uri="{FF2B5EF4-FFF2-40B4-BE49-F238E27FC236}">
                <a16:creationId xmlns:a16="http://schemas.microsoft.com/office/drawing/2014/main" id="{A7CF0B01-704D-4722-811D-931F4ECF92AB}"/>
              </a:ext>
            </a:extLst>
          </p:cNvPr>
          <p:cNvSpPr txBox="1">
            <a:spLocks/>
          </p:cNvSpPr>
          <p:nvPr/>
        </p:nvSpPr>
        <p:spPr>
          <a:xfrm>
            <a:off x="5764696" y="3550808"/>
            <a:ext cx="3825553" cy="2752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600" lvl="1" indent="0" hangingPunct="1">
              <a:buNone/>
            </a:pPr>
            <a:r>
              <a:rPr lang="en-US" sz="2000" b="1" dirty="0">
                <a:solidFill>
                  <a:schemeClr val="tx1"/>
                </a:solidFill>
              </a:rPr>
              <a:t>NSG</a:t>
            </a:r>
          </a:p>
          <a:p>
            <a:pPr lvl="2" hangingPunct="1"/>
            <a:r>
              <a:rPr lang="en-US" sz="2000" dirty="0">
                <a:solidFill>
                  <a:schemeClr val="tx1"/>
                </a:solidFill>
              </a:rPr>
              <a:t>Randal Eike</a:t>
            </a:r>
          </a:p>
          <a:p>
            <a:pPr lvl="2" hangingPunct="1"/>
            <a:r>
              <a:rPr lang="en-US" sz="2000" dirty="0">
                <a:solidFill>
                  <a:schemeClr val="tx1"/>
                </a:solidFill>
              </a:rPr>
              <a:t>Andy </a:t>
            </a:r>
            <a:r>
              <a:rPr lang="en-US" sz="2000" dirty="0" err="1">
                <a:solidFill>
                  <a:schemeClr val="tx1"/>
                </a:solidFill>
              </a:rPr>
              <a:t>Sainz</a:t>
            </a:r>
            <a:endParaRPr lang="en-US" sz="2000" dirty="0">
              <a:solidFill>
                <a:schemeClr val="tx1"/>
              </a:solidFill>
            </a:endParaRPr>
          </a:p>
          <a:p>
            <a:pPr lvl="2" hangingPunct="1"/>
            <a:r>
              <a:rPr lang="en-US" sz="2000" dirty="0">
                <a:solidFill>
                  <a:schemeClr val="tx1"/>
                </a:solidFill>
              </a:rPr>
              <a:t>Phuong Tran</a:t>
            </a:r>
          </a:p>
          <a:p>
            <a:pPr lvl="2" hangingPunct="1"/>
            <a:r>
              <a:rPr lang="en-US" sz="2000" dirty="0">
                <a:solidFill>
                  <a:schemeClr val="tx1"/>
                </a:solidFill>
              </a:rPr>
              <a:t>Alberto Sanchez</a:t>
            </a:r>
          </a:p>
        </p:txBody>
      </p:sp>
      <p:sp>
        <p:nvSpPr>
          <p:cNvPr id="13" name="Content Placeholder 2">
            <a:extLst>
              <a:ext uri="{FF2B5EF4-FFF2-40B4-BE49-F238E27FC236}">
                <a16:creationId xmlns:a16="http://schemas.microsoft.com/office/drawing/2014/main" id="{BA77DA5F-1364-4F14-9829-0B1FAAEB1587}"/>
              </a:ext>
            </a:extLst>
          </p:cNvPr>
          <p:cNvSpPr txBox="1">
            <a:spLocks/>
          </p:cNvSpPr>
          <p:nvPr/>
        </p:nvSpPr>
        <p:spPr>
          <a:xfrm>
            <a:off x="442350" y="3044747"/>
            <a:ext cx="8691339" cy="69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US" sz="2400" dirty="0">
                <a:solidFill>
                  <a:schemeClr val="tx1"/>
                </a:solidFill>
              </a:rPr>
              <a:t>Data Lake/Axon – Kathryn Carruthers, Nitin Jain (IT)</a:t>
            </a:r>
            <a:endParaRPr lang="en-US" sz="2000" dirty="0">
              <a:solidFill>
                <a:schemeClr val="tx1"/>
              </a:solidFill>
            </a:endParaRPr>
          </a:p>
        </p:txBody>
      </p:sp>
    </p:spTree>
    <p:extLst>
      <p:ext uri="{BB962C8B-B14F-4D97-AF65-F5344CB8AC3E}">
        <p14:creationId xmlns:p14="http://schemas.microsoft.com/office/powerpoint/2010/main" val="229863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1E6A-DFDA-4E59-930C-0CDDCF51BF6A}"/>
              </a:ext>
            </a:extLst>
          </p:cNvPr>
          <p:cNvSpPr>
            <a:spLocks noGrp="1"/>
          </p:cNvSpPr>
          <p:nvPr>
            <p:ph type="title"/>
          </p:nvPr>
        </p:nvSpPr>
        <p:spPr>
          <a:xfrm>
            <a:off x="430777" y="554329"/>
            <a:ext cx="11010816" cy="591892"/>
          </a:xfrm>
        </p:spPr>
        <p:txBody>
          <a:bodyPr/>
          <a:lstStyle/>
          <a:p>
            <a:pPr lvl="0"/>
            <a:r>
              <a:rPr lang="en-US" sz="3600" dirty="0"/>
              <a:t>Huge Thank You (2)!</a:t>
            </a:r>
            <a:endParaRPr lang="en-US" sz="3600" dirty="0">
              <a:solidFill>
                <a:srgbClr val="C00000"/>
              </a:solidFill>
            </a:endParaRPr>
          </a:p>
        </p:txBody>
      </p:sp>
      <p:sp>
        <p:nvSpPr>
          <p:cNvPr id="4" name="Rectangle: Rounded Corners 3">
            <a:extLst>
              <a:ext uri="{FF2B5EF4-FFF2-40B4-BE49-F238E27FC236}">
                <a16:creationId xmlns:a16="http://schemas.microsoft.com/office/drawing/2014/main" id="{52D99B4C-7894-45B5-9643-19E92BD5F394}"/>
              </a:ext>
            </a:extLst>
          </p:cNvPr>
          <p:cNvSpPr/>
          <p:nvPr/>
        </p:nvSpPr>
        <p:spPr>
          <a:xfrm>
            <a:off x="279041" y="6370299"/>
            <a:ext cx="10427595"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We got by with a lot of help from our friends! Thank you!</a:t>
            </a:r>
          </a:p>
        </p:txBody>
      </p:sp>
      <p:sp>
        <p:nvSpPr>
          <p:cNvPr id="5" name="Content Placeholder 2">
            <a:extLst>
              <a:ext uri="{FF2B5EF4-FFF2-40B4-BE49-F238E27FC236}">
                <a16:creationId xmlns:a16="http://schemas.microsoft.com/office/drawing/2014/main" id="{53E24799-A819-4D98-A779-CB2D5CAB31BA}"/>
              </a:ext>
            </a:extLst>
          </p:cNvPr>
          <p:cNvSpPr txBox="1">
            <a:spLocks/>
          </p:cNvSpPr>
          <p:nvPr/>
        </p:nvSpPr>
        <p:spPr>
          <a:xfrm>
            <a:off x="5602147" y="1310527"/>
            <a:ext cx="6053559" cy="499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buNone/>
            </a:pPr>
            <a:r>
              <a:rPr lang="en-US" sz="2000" b="1" dirty="0">
                <a:solidFill>
                  <a:schemeClr val="tx1"/>
                </a:solidFill>
              </a:rPr>
              <a:t>Interns</a:t>
            </a:r>
          </a:p>
          <a:p>
            <a:pPr lvl="1" hangingPunct="1"/>
            <a:r>
              <a:rPr lang="en-US" sz="1800" dirty="0">
                <a:solidFill>
                  <a:schemeClr val="tx1"/>
                </a:solidFill>
              </a:rPr>
              <a:t>Daniel Garces – </a:t>
            </a:r>
            <a:r>
              <a:rPr lang="en-US" sz="1800" i="1" dirty="0">
                <a:solidFill>
                  <a:schemeClr val="tx1"/>
                </a:solidFill>
              </a:rPr>
              <a:t>Colombia, Harvard</a:t>
            </a:r>
          </a:p>
          <a:p>
            <a:pPr lvl="1" hangingPunct="1"/>
            <a:r>
              <a:rPr lang="en-US" sz="1800" dirty="0">
                <a:solidFill>
                  <a:schemeClr val="tx1"/>
                </a:solidFill>
              </a:rPr>
              <a:t>Tyler Woods – </a:t>
            </a:r>
            <a:r>
              <a:rPr lang="en-US" sz="1800" i="1" dirty="0">
                <a:solidFill>
                  <a:schemeClr val="tx1"/>
                </a:solidFill>
              </a:rPr>
              <a:t>University of California, Riverside</a:t>
            </a:r>
          </a:p>
          <a:p>
            <a:pPr lvl="1" hangingPunct="1"/>
            <a:r>
              <a:rPr lang="en-US" sz="1800" dirty="0">
                <a:solidFill>
                  <a:schemeClr val="tx1"/>
                </a:solidFill>
              </a:rPr>
              <a:t>Rogelio Macedo – </a:t>
            </a:r>
            <a:r>
              <a:rPr lang="en-US" sz="1800" i="1" dirty="0">
                <a:solidFill>
                  <a:schemeClr val="tx1"/>
                </a:solidFill>
              </a:rPr>
              <a:t>University of California, Riverside</a:t>
            </a:r>
          </a:p>
          <a:p>
            <a:pPr lvl="1" hangingPunct="1"/>
            <a:r>
              <a:rPr lang="en-US" sz="1800" dirty="0" err="1">
                <a:solidFill>
                  <a:schemeClr val="tx1"/>
                </a:solidFill>
              </a:rPr>
              <a:t>PanteA</a:t>
            </a:r>
            <a:r>
              <a:rPr lang="en-US" sz="1800" dirty="0">
                <a:solidFill>
                  <a:schemeClr val="tx1"/>
                </a:solidFill>
              </a:rPr>
              <a:t> </a:t>
            </a:r>
            <a:r>
              <a:rPr lang="en-US" sz="1800" dirty="0" err="1">
                <a:solidFill>
                  <a:schemeClr val="tx1"/>
                </a:solidFill>
              </a:rPr>
              <a:t>Zardoshti</a:t>
            </a:r>
            <a:r>
              <a:rPr lang="en-US" sz="1800" dirty="0">
                <a:solidFill>
                  <a:schemeClr val="tx1"/>
                </a:solidFill>
              </a:rPr>
              <a:t> </a:t>
            </a:r>
            <a:r>
              <a:rPr lang="en-US" sz="1800" i="1" dirty="0">
                <a:solidFill>
                  <a:schemeClr val="tx1"/>
                </a:solidFill>
              </a:rPr>
              <a:t>– Lehigh University</a:t>
            </a:r>
          </a:p>
          <a:p>
            <a:pPr lvl="1" hangingPunct="1"/>
            <a:r>
              <a:rPr lang="en-US" sz="1800" dirty="0">
                <a:solidFill>
                  <a:schemeClr val="tx1"/>
                </a:solidFill>
              </a:rPr>
              <a:t>Andrea Chamorro – </a:t>
            </a:r>
            <a:r>
              <a:rPr lang="en-US" sz="1800" i="1" dirty="0">
                <a:solidFill>
                  <a:schemeClr val="tx1"/>
                </a:solidFill>
              </a:rPr>
              <a:t>Colorado University</a:t>
            </a:r>
          </a:p>
          <a:p>
            <a:pPr lvl="1" hangingPunct="1"/>
            <a:r>
              <a:rPr lang="en-US" sz="1800" dirty="0" err="1">
                <a:solidFill>
                  <a:schemeClr val="tx1"/>
                </a:solidFill>
              </a:rPr>
              <a:t>Sungkeun</a:t>
            </a:r>
            <a:r>
              <a:rPr lang="en-US" sz="1800" dirty="0">
                <a:solidFill>
                  <a:schemeClr val="tx1"/>
                </a:solidFill>
              </a:rPr>
              <a:t> Kim – </a:t>
            </a:r>
            <a:r>
              <a:rPr lang="en-US" sz="1800" i="1" dirty="0">
                <a:solidFill>
                  <a:schemeClr val="tx1"/>
                </a:solidFill>
              </a:rPr>
              <a:t>Texas A&amp;M University</a:t>
            </a:r>
          </a:p>
          <a:p>
            <a:pPr lvl="1" hangingPunct="1"/>
            <a:r>
              <a:rPr lang="en-US" sz="1800" dirty="0">
                <a:solidFill>
                  <a:schemeClr val="tx1"/>
                </a:solidFill>
              </a:rPr>
              <a:t>Stella Cao – </a:t>
            </a:r>
            <a:r>
              <a:rPr lang="en-US" sz="1800" i="1" dirty="0">
                <a:solidFill>
                  <a:schemeClr val="tx1"/>
                </a:solidFill>
              </a:rPr>
              <a:t>University of Chicago</a:t>
            </a:r>
          </a:p>
          <a:p>
            <a:pPr lvl="1" hangingPunct="1"/>
            <a:r>
              <a:rPr lang="en-US" sz="1800" dirty="0">
                <a:solidFill>
                  <a:schemeClr val="tx1"/>
                </a:solidFill>
              </a:rPr>
              <a:t>Brad MacDonald – </a:t>
            </a:r>
            <a:r>
              <a:rPr lang="en-US" sz="1800" i="1" dirty="0">
                <a:solidFill>
                  <a:schemeClr val="tx1"/>
                </a:solidFill>
              </a:rPr>
              <a:t>Penn, Lockheed Martin, Tesla</a:t>
            </a:r>
          </a:p>
          <a:p>
            <a:pPr lvl="1" hangingPunct="1"/>
            <a:r>
              <a:rPr lang="en-US" sz="1800" dirty="0">
                <a:solidFill>
                  <a:schemeClr val="tx1"/>
                </a:solidFill>
              </a:rPr>
              <a:t>Zachery Zimmerman – </a:t>
            </a:r>
            <a:r>
              <a:rPr lang="en-US" sz="1800" i="1" dirty="0">
                <a:solidFill>
                  <a:schemeClr val="tx1"/>
                </a:solidFill>
              </a:rPr>
              <a:t>University of California, Riverside, Google</a:t>
            </a:r>
          </a:p>
        </p:txBody>
      </p:sp>
      <p:sp>
        <p:nvSpPr>
          <p:cNvPr id="8" name="Content Placeholder 2">
            <a:extLst>
              <a:ext uri="{FF2B5EF4-FFF2-40B4-BE49-F238E27FC236}">
                <a16:creationId xmlns:a16="http://schemas.microsoft.com/office/drawing/2014/main" id="{BFE25194-9473-43B9-908D-C97456A46F1B}"/>
              </a:ext>
            </a:extLst>
          </p:cNvPr>
          <p:cNvSpPr txBox="1">
            <a:spLocks/>
          </p:cNvSpPr>
          <p:nvPr/>
        </p:nvSpPr>
        <p:spPr>
          <a:xfrm>
            <a:off x="279041" y="1310527"/>
            <a:ext cx="5323106" cy="4993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228600" lvl="1" indent="0" hangingPunct="1">
              <a:buNone/>
            </a:pPr>
            <a:r>
              <a:rPr lang="en-US" sz="2000" b="1" dirty="0">
                <a:solidFill>
                  <a:schemeClr val="tx1"/>
                </a:solidFill>
              </a:rPr>
              <a:t>Professors</a:t>
            </a:r>
          </a:p>
          <a:p>
            <a:pPr lvl="2" hangingPunct="1"/>
            <a:r>
              <a:rPr lang="en-US" sz="2000" dirty="0">
                <a:solidFill>
                  <a:schemeClr val="tx1"/>
                </a:solidFill>
              </a:rPr>
              <a:t>Justin </a:t>
            </a:r>
            <a:r>
              <a:rPr lang="en-US" sz="2000" dirty="0" err="1">
                <a:solidFill>
                  <a:schemeClr val="tx1"/>
                </a:solidFill>
              </a:rPr>
              <a:t>Gottschlich</a:t>
            </a:r>
            <a:r>
              <a:rPr lang="en-US" sz="2000" dirty="0">
                <a:solidFill>
                  <a:schemeClr val="tx1"/>
                </a:solidFill>
              </a:rPr>
              <a:t> - </a:t>
            </a:r>
            <a:r>
              <a:rPr lang="en-US" sz="2000" i="1" dirty="0">
                <a:solidFill>
                  <a:schemeClr val="tx1"/>
                </a:solidFill>
              </a:rPr>
              <a:t>Penn</a:t>
            </a:r>
          </a:p>
          <a:p>
            <a:pPr lvl="2" hangingPunct="1"/>
            <a:r>
              <a:rPr lang="en-US" sz="2000" dirty="0">
                <a:solidFill>
                  <a:schemeClr val="tx1"/>
                </a:solidFill>
              </a:rPr>
              <a:t>Philip Brisk - </a:t>
            </a:r>
            <a:r>
              <a:rPr lang="en-US" sz="2000" i="1" dirty="0">
                <a:solidFill>
                  <a:schemeClr val="tx1"/>
                </a:solidFill>
              </a:rPr>
              <a:t>University of California, Riverside</a:t>
            </a:r>
          </a:p>
          <a:p>
            <a:pPr lvl="2" hangingPunct="1"/>
            <a:r>
              <a:rPr lang="en-US" sz="2000" dirty="0">
                <a:solidFill>
                  <a:schemeClr val="tx1"/>
                </a:solidFill>
              </a:rPr>
              <a:t>Eammon Keogh – </a:t>
            </a:r>
            <a:r>
              <a:rPr lang="en-US" sz="2000" i="1" dirty="0">
                <a:solidFill>
                  <a:schemeClr val="tx1"/>
                </a:solidFill>
              </a:rPr>
              <a:t>University of California, Riverside</a:t>
            </a:r>
          </a:p>
          <a:p>
            <a:pPr lvl="2" hangingPunct="1"/>
            <a:r>
              <a:rPr lang="en-US" sz="2000" dirty="0">
                <a:solidFill>
                  <a:schemeClr val="tx1"/>
                </a:solidFill>
              </a:rPr>
              <a:t>Abdullah </a:t>
            </a:r>
            <a:r>
              <a:rPr lang="en-US" sz="2000" dirty="0" err="1">
                <a:solidFill>
                  <a:schemeClr val="tx1"/>
                </a:solidFill>
              </a:rPr>
              <a:t>Mueen</a:t>
            </a:r>
            <a:r>
              <a:rPr lang="en-US" sz="2000" dirty="0">
                <a:solidFill>
                  <a:schemeClr val="tx1"/>
                </a:solidFill>
              </a:rPr>
              <a:t> – </a:t>
            </a:r>
            <a:r>
              <a:rPr lang="en-US" sz="2000" i="1" dirty="0">
                <a:solidFill>
                  <a:schemeClr val="tx1"/>
                </a:solidFill>
              </a:rPr>
              <a:t>University of New Mexico</a:t>
            </a:r>
          </a:p>
          <a:p>
            <a:pPr lvl="2" hangingPunct="1"/>
            <a:r>
              <a:rPr lang="en-US" sz="2000" dirty="0">
                <a:solidFill>
                  <a:schemeClr val="tx1"/>
                </a:solidFill>
              </a:rPr>
              <a:t>Michael Spear – </a:t>
            </a:r>
            <a:r>
              <a:rPr lang="en-US" sz="2000" i="1" dirty="0">
                <a:solidFill>
                  <a:schemeClr val="tx1"/>
                </a:solidFill>
              </a:rPr>
              <a:t>Lehigh University</a:t>
            </a:r>
          </a:p>
        </p:txBody>
      </p:sp>
    </p:spTree>
    <p:extLst>
      <p:ext uri="{BB962C8B-B14F-4D97-AF65-F5344CB8AC3E}">
        <p14:creationId xmlns:p14="http://schemas.microsoft.com/office/powerpoint/2010/main" val="312456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E810-1CFC-493A-BCC1-C89CA6286A1E}"/>
              </a:ext>
            </a:extLst>
          </p:cNvPr>
          <p:cNvSpPr>
            <a:spLocks noGrp="1"/>
          </p:cNvSpPr>
          <p:nvPr>
            <p:ph type="ctrTitle" sz="quarter"/>
          </p:nvPr>
        </p:nvSpPr>
        <p:spPr/>
        <p:txBody>
          <a:bodyPr/>
          <a:lstStyle/>
          <a:p>
            <a:r>
              <a:rPr lang="en-US" dirty="0"/>
              <a:t>Customer Telemetry Fault Resolution </a:t>
            </a:r>
            <a:br>
              <a:rPr lang="en-US" dirty="0"/>
            </a:br>
            <a:r>
              <a:rPr lang="en-US" dirty="0"/>
              <a:t>Time Reduction from Quality Data</a:t>
            </a:r>
          </a:p>
        </p:txBody>
      </p:sp>
    </p:spTree>
    <p:extLst>
      <p:ext uri="{BB962C8B-B14F-4D97-AF65-F5344CB8AC3E}">
        <p14:creationId xmlns:p14="http://schemas.microsoft.com/office/powerpoint/2010/main" val="2512486970"/>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E8BDFB-3E47-4C98-AACA-FB3B49407BEC}"/>
              </a:ext>
            </a:extLst>
          </p:cNvPr>
          <p:cNvSpPr>
            <a:spLocks noGrp="1"/>
          </p:cNvSpPr>
          <p:nvPr>
            <p:ph type="title"/>
          </p:nvPr>
        </p:nvSpPr>
        <p:spPr/>
        <p:txBody>
          <a:bodyPr/>
          <a:lstStyle/>
          <a:p>
            <a:r>
              <a:rPr lang="en-US" dirty="0"/>
              <a:t>Questions &amp; Answers</a:t>
            </a:r>
          </a:p>
        </p:txBody>
      </p:sp>
      <p:sp>
        <p:nvSpPr>
          <p:cNvPr id="6" name="Rectangle 5">
            <a:extLst>
              <a:ext uri="{FF2B5EF4-FFF2-40B4-BE49-F238E27FC236}">
                <a16:creationId xmlns:a16="http://schemas.microsoft.com/office/drawing/2014/main" id="{4555ED5D-45AB-4AB0-A96F-C7F7CFFA98B2}"/>
              </a:ext>
            </a:extLst>
          </p:cNvPr>
          <p:cNvSpPr/>
          <p:nvPr/>
        </p:nvSpPr>
        <p:spPr>
          <a:xfrm>
            <a:off x="357064" y="812467"/>
            <a:ext cx="11473641" cy="5324535"/>
          </a:xfrm>
          <a:prstGeom prst="rect">
            <a:avLst/>
          </a:prstGeom>
        </p:spPr>
        <p:txBody>
          <a:bodyPr wrap="square">
            <a:spAutoFit/>
          </a:bodyPr>
          <a:lstStyle/>
          <a:p>
            <a:pPr marL="342900" indent="-342900" algn="just">
              <a:spcBef>
                <a:spcPct val="0"/>
              </a:spcBef>
              <a:buFont typeface="Arial" panose="020B0604020202020204" pitchFamily="34" charset="0"/>
              <a:buChar char="•"/>
            </a:pPr>
            <a:r>
              <a:rPr lang="en-US" sz="2000" dirty="0">
                <a:solidFill>
                  <a:schemeClr val="tx2"/>
                </a:solidFill>
              </a:rPr>
              <a:t>The additional content is included to provide additional context and answers to potential questions. </a:t>
            </a:r>
          </a:p>
          <a:p>
            <a:pPr marL="800100" lvl="1" indent="-342900" algn="just">
              <a:spcBef>
                <a:spcPct val="0"/>
              </a:spcBef>
              <a:buFont typeface="Arial" panose="020B0604020202020204" pitchFamily="34" charset="0"/>
              <a:buChar char="•"/>
            </a:pPr>
            <a:r>
              <a:rPr lang="en-US" sz="2000" dirty="0">
                <a:solidFill>
                  <a:schemeClr val="tx2"/>
                </a:solidFill>
              </a:rPr>
              <a:t>The notes on the slides are to provide context for offline reading. </a:t>
            </a:r>
          </a:p>
          <a:p>
            <a:pPr marL="800100" lvl="1" indent="-342900" algn="just">
              <a:spcBef>
                <a:spcPct val="0"/>
              </a:spcBef>
              <a:buFont typeface="Arial" panose="020B0604020202020204" pitchFamily="34" charset="0"/>
              <a:buChar char="•"/>
            </a:pPr>
            <a:r>
              <a:rPr lang="en-US" sz="2000" dirty="0">
                <a:solidFill>
                  <a:schemeClr val="tx2"/>
                </a:solidFill>
              </a:rPr>
              <a:t>Please feel free to setup 1:1s to get deeper detail into any particular items.</a:t>
            </a:r>
          </a:p>
          <a:p>
            <a:pPr marL="342900" indent="-342900" algn="just">
              <a:spcBef>
                <a:spcPct val="0"/>
              </a:spcBef>
              <a:buFont typeface="Arial" panose="020B0604020202020204" pitchFamily="34" charset="0"/>
              <a:buChar char="•"/>
            </a:pPr>
            <a:r>
              <a:rPr lang="en-US" sz="2000" dirty="0">
                <a:solidFill>
                  <a:schemeClr val="tx2"/>
                </a:solidFill>
              </a:rPr>
              <a:t>We embrace the inclusion of additional ideas or approaches, so please feel free to discuss additions in follow up meetings.</a:t>
            </a:r>
          </a:p>
          <a:p>
            <a:pPr algn="just">
              <a:spcBef>
                <a:spcPct val="0"/>
              </a:spcBef>
            </a:pPr>
            <a:endParaRPr lang="en-US" sz="2000" dirty="0">
              <a:solidFill>
                <a:schemeClr val="tx2"/>
              </a:solidFill>
            </a:endParaRPr>
          </a:p>
          <a:p>
            <a:pPr algn="just">
              <a:spcBef>
                <a:spcPct val="0"/>
              </a:spcBef>
            </a:pPr>
            <a:endParaRPr lang="en-US" sz="2000" dirty="0">
              <a:solidFill>
                <a:schemeClr val="tx2"/>
              </a:solidFill>
            </a:endParaRPr>
          </a:p>
          <a:p>
            <a:r>
              <a:rPr lang="en-US" sz="2000" dirty="0">
                <a:solidFill>
                  <a:schemeClr val="tx2"/>
                </a:solidFill>
              </a:rPr>
              <a:t>“</a:t>
            </a:r>
            <a:r>
              <a:rPr lang="en-US" sz="2000" dirty="0" err="1">
                <a:solidFill>
                  <a:schemeClr val="tx2"/>
                </a:solidFill>
              </a:rPr>
              <a:t>DellEMC</a:t>
            </a:r>
            <a:r>
              <a:rPr lang="en-US" sz="2000" dirty="0">
                <a:solidFill>
                  <a:schemeClr val="tx2"/>
                </a:solidFill>
              </a:rPr>
              <a:t> will need to </a:t>
            </a:r>
            <a:r>
              <a:rPr lang="en-US" sz="2000" b="1" u="sng" dirty="0">
                <a:solidFill>
                  <a:schemeClr val="tx2"/>
                </a:solidFill>
              </a:rPr>
              <a:t>work closely with Intel to advance capabilities </a:t>
            </a:r>
            <a:r>
              <a:rPr lang="en-US" sz="2000" dirty="0">
                <a:solidFill>
                  <a:schemeClr val="tx2"/>
                </a:solidFill>
              </a:rPr>
              <a:t>that will allow out of band </a:t>
            </a:r>
            <a:r>
              <a:rPr lang="en-US" sz="2000" b="1" u="sng" dirty="0">
                <a:solidFill>
                  <a:schemeClr val="tx2"/>
                </a:solidFill>
              </a:rPr>
              <a:t>telemetry</a:t>
            </a:r>
            <a:r>
              <a:rPr lang="en-US" sz="2000" dirty="0">
                <a:solidFill>
                  <a:schemeClr val="tx2"/>
                </a:solidFill>
              </a:rPr>
              <a:t> features to support a spectrum of </a:t>
            </a:r>
            <a:r>
              <a:rPr lang="en-US" sz="2000" b="1" u="sng" dirty="0">
                <a:solidFill>
                  <a:schemeClr val="tx2"/>
                </a:solidFill>
              </a:rPr>
              <a:t>usage scenarios</a:t>
            </a:r>
            <a:r>
              <a:rPr lang="en-US" sz="2000" b="1" dirty="0">
                <a:solidFill>
                  <a:schemeClr val="tx2"/>
                </a:solidFill>
              </a:rPr>
              <a:t> </a:t>
            </a:r>
            <a:r>
              <a:rPr lang="en-US" sz="2000" dirty="0">
                <a:solidFill>
                  <a:schemeClr val="tx2"/>
                </a:solidFill>
              </a:rPr>
              <a:t>that have differentiating value.  The usage scenarios include: known good state determination, </a:t>
            </a:r>
            <a:r>
              <a:rPr lang="en-US" sz="2000" b="1" u="sng" dirty="0">
                <a:solidFill>
                  <a:schemeClr val="tx2"/>
                </a:solidFill>
              </a:rPr>
              <a:t>advanced diagnostics</a:t>
            </a:r>
            <a:r>
              <a:rPr lang="en-US" sz="2000" u="sng" dirty="0">
                <a:solidFill>
                  <a:schemeClr val="tx2"/>
                </a:solidFill>
              </a:rPr>
              <a:t>, </a:t>
            </a:r>
            <a:r>
              <a:rPr lang="en-US" sz="2000" b="1" u="sng" dirty="0">
                <a:solidFill>
                  <a:schemeClr val="tx2"/>
                </a:solidFill>
              </a:rPr>
              <a:t>predictive</a:t>
            </a:r>
            <a:r>
              <a:rPr lang="en-US" sz="2000" u="sng" dirty="0">
                <a:solidFill>
                  <a:schemeClr val="tx2"/>
                </a:solidFill>
              </a:rPr>
              <a:t> </a:t>
            </a:r>
            <a:r>
              <a:rPr lang="en-US" sz="2000" dirty="0">
                <a:solidFill>
                  <a:schemeClr val="tx2"/>
                </a:solidFill>
              </a:rPr>
              <a:t>failure </a:t>
            </a:r>
            <a:r>
              <a:rPr lang="en-US" sz="2000" b="1" u="sng" dirty="0">
                <a:solidFill>
                  <a:schemeClr val="tx2"/>
                </a:solidFill>
              </a:rPr>
              <a:t>identification</a:t>
            </a:r>
            <a:r>
              <a:rPr lang="en-US" sz="2000" dirty="0">
                <a:solidFill>
                  <a:schemeClr val="tx2"/>
                </a:solidFill>
              </a:rPr>
              <a:t>, workload </a:t>
            </a:r>
            <a:r>
              <a:rPr lang="en-US" sz="2000" b="1" u="sng" dirty="0">
                <a:solidFill>
                  <a:schemeClr val="tx2"/>
                </a:solidFill>
              </a:rPr>
              <a:t>performance</a:t>
            </a:r>
            <a:r>
              <a:rPr lang="en-US" sz="2000" u="sng" dirty="0">
                <a:solidFill>
                  <a:schemeClr val="tx2"/>
                </a:solidFill>
              </a:rPr>
              <a:t> </a:t>
            </a:r>
            <a:r>
              <a:rPr lang="en-US" sz="2000" dirty="0">
                <a:solidFill>
                  <a:schemeClr val="tx2"/>
                </a:solidFill>
              </a:rPr>
              <a:t>measurement and </a:t>
            </a:r>
            <a:r>
              <a:rPr lang="en-US" sz="2000" b="1" u="sng" dirty="0">
                <a:solidFill>
                  <a:schemeClr val="tx2"/>
                </a:solidFill>
              </a:rPr>
              <a:t>optimization</a:t>
            </a:r>
            <a:r>
              <a:rPr lang="en-US" sz="2000" dirty="0">
                <a:solidFill>
                  <a:schemeClr val="tx2"/>
                </a:solidFill>
              </a:rPr>
              <a:t>, failure mode </a:t>
            </a:r>
            <a:r>
              <a:rPr lang="en-US" sz="2000" b="1" u="sng" dirty="0">
                <a:solidFill>
                  <a:schemeClr val="tx2"/>
                </a:solidFill>
              </a:rPr>
              <a:t>cause analysis</a:t>
            </a:r>
            <a:r>
              <a:rPr lang="en-US" sz="2000" dirty="0">
                <a:solidFill>
                  <a:schemeClr val="tx2"/>
                </a:solidFill>
              </a:rPr>
              <a:t>, and </a:t>
            </a:r>
            <a:r>
              <a:rPr lang="en-US" sz="2000" b="1" u="sng" dirty="0">
                <a:solidFill>
                  <a:schemeClr val="tx2"/>
                </a:solidFill>
              </a:rPr>
              <a:t>autonomic management </a:t>
            </a:r>
            <a:r>
              <a:rPr lang="en-US" sz="2000" dirty="0">
                <a:solidFill>
                  <a:schemeClr val="tx2"/>
                </a:solidFill>
              </a:rPr>
              <a:t>to list a few.  Additionally, Intel support for a framework and capability that enables </a:t>
            </a:r>
            <a:r>
              <a:rPr lang="en-US" sz="2000" dirty="0" err="1">
                <a:solidFill>
                  <a:schemeClr val="tx2"/>
                </a:solidFill>
              </a:rPr>
              <a:t>DellEMC</a:t>
            </a:r>
            <a:r>
              <a:rPr lang="en-US" sz="2000" dirty="0">
                <a:solidFill>
                  <a:schemeClr val="tx2"/>
                </a:solidFill>
              </a:rPr>
              <a:t> embedded instrumentation and management to select and optimize telemetry acquisition and optimization for Intel provided components will </a:t>
            </a:r>
            <a:r>
              <a:rPr lang="en-US" sz="2000" b="1" u="sng" dirty="0">
                <a:solidFill>
                  <a:schemeClr val="tx2"/>
                </a:solidFill>
              </a:rPr>
              <a:t>enable a win-win situation </a:t>
            </a:r>
            <a:r>
              <a:rPr lang="en-US" sz="2000" dirty="0">
                <a:solidFill>
                  <a:schemeClr val="tx2"/>
                </a:solidFill>
              </a:rPr>
              <a:t>where </a:t>
            </a:r>
            <a:r>
              <a:rPr lang="en-US" sz="2000" dirty="0" err="1">
                <a:solidFill>
                  <a:schemeClr val="tx2"/>
                </a:solidFill>
              </a:rPr>
              <a:t>DellEMC</a:t>
            </a:r>
            <a:r>
              <a:rPr lang="en-US" sz="2000" dirty="0">
                <a:solidFill>
                  <a:schemeClr val="tx2"/>
                </a:solidFill>
              </a:rPr>
              <a:t> compute platform offerings can target and </a:t>
            </a:r>
            <a:r>
              <a:rPr lang="en-US" sz="2000" b="1" u="sng" dirty="0">
                <a:solidFill>
                  <a:schemeClr val="tx2"/>
                </a:solidFill>
              </a:rPr>
              <a:t>tune the platform</a:t>
            </a:r>
            <a:r>
              <a:rPr lang="en-US" sz="2000" dirty="0">
                <a:solidFill>
                  <a:schemeClr val="tx2"/>
                </a:solidFill>
              </a:rPr>
              <a:t> telemetry for </a:t>
            </a:r>
            <a:r>
              <a:rPr lang="en-US" sz="2000" b="1" u="sng" dirty="0">
                <a:solidFill>
                  <a:schemeClr val="tx2"/>
                </a:solidFill>
              </a:rPr>
              <a:t>specific environments and solutions</a:t>
            </a:r>
            <a:r>
              <a:rPr lang="en-US" sz="2000" dirty="0">
                <a:solidFill>
                  <a:schemeClr val="tx2"/>
                </a:solidFill>
              </a:rPr>
              <a:t>.” </a:t>
            </a:r>
          </a:p>
          <a:p>
            <a:endParaRPr lang="en-US" sz="2000" dirty="0">
              <a:solidFill>
                <a:schemeClr val="tx2"/>
              </a:solidFill>
            </a:endParaRPr>
          </a:p>
          <a:p>
            <a:r>
              <a:rPr lang="en-US" sz="2000" b="1" dirty="0">
                <a:solidFill>
                  <a:schemeClr val="tx2"/>
                </a:solidFill>
              </a:rPr>
              <a:t>Elie </a:t>
            </a:r>
            <a:r>
              <a:rPr lang="en-US" sz="2000" b="1" dirty="0" err="1">
                <a:solidFill>
                  <a:schemeClr val="tx2"/>
                </a:solidFill>
              </a:rPr>
              <a:t>Jreij</a:t>
            </a:r>
            <a:r>
              <a:rPr lang="en-US" sz="2000" b="1" dirty="0">
                <a:solidFill>
                  <a:schemeClr val="tx2"/>
                </a:solidFill>
              </a:rPr>
              <a:t>  </a:t>
            </a:r>
            <a:r>
              <a:rPr lang="en-US" sz="2000" dirty="0">
                <a:solidFill>
                  <a:schemeClr val="tx2"/>
                </a:solidFill>
              </a:rPr>
              <a:t>VP, Fellow (DELL)</a:t>
            </a:r>
          </a:p>
        </p:txBody>
      </p:sp>
    </p:spTree>
    <p:extLst>
      <p:ext uri="{BB962C8B-B14F-4D97-AF65-F5344CB8AC3E}">
        <p14:creationId xmlns:p14="http://schemas.microsoft.com/office/powerpoint/2010/main" val="96641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r>
              <a:rPr lang="en-US" dirty="0"/>
              <a:t>Appendix Material</a:t>
            </a:r>
          </a:p>
        </p:txBody>
      </p:sp>
      <p:sp>
        <p:nvSpPr>
          <p:cNvPr id="2" name="Slide Number Placeholder 1"/>
          <p:cNvSpPr>
            <a:spLocks noGrp="1"/>
          </p:cNvSpPr>
          <p:nvPr>
            <p:ph type="sldNum" sz="quarter" idx="4294967295"/>
          </p:nvPr>
        </p:nvSpPr>
        <p:spPr>
          <a:xfrm>
            <a:off x="10058400" y="4824413"/>
            <a:ext cx="2133600" cy="273050"/>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Intel Cle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pPr/>
              <a:t>41</a:t>
            </a:fld>
            <a:endParaRPr lang="en-US" dirty="0"/>
          </a:p>
        </p:txBody>
      </p:sp>
    </p:spTree>
    <p:extLst>
      <p:ext uri="{BB962C8B-B14F-4D97-AF65-F5344CB8AC3E}">
        <p14:creationId xmlns:p14="http://schemas.microsoft.com/office/powerpoint/2010/main" val="304631812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6739"/>
            <a:ext cx="12192000" cy="2051765"/>
          </a:xfrm>
        </p:spPr>
        <p:txBody>
          <a:bodyPr/>
          <a:lstStyle/>
          <a:p>
            <a:pPr algn="ctr"/>
            <a:r>
              <a:rPr lang="en-US" b="1" dirty="0"/>
              <a:t>RAAD MP Path-Finding</a:t>
            </a:r>
            <a:endParaRPr lang="en-US" sz="4267" b="1" dirty="0">
              <a:solidFill>
                <a:schemeClr val="accent3">
                  <a:alpha val="90000"/>
                </a:schemeClr>
              </a:solidFill>
            </a:endParaRPr>
          </a:p>
        </p:txBody>
      </p:sp>
      <p:sp>
        <p:nvSpPr>
          <p:cNvPr id="10" name="Rectangle 9"/>
          <p:cNvSpPr/>
          <p:nvPr/>
        </p:nvSpPr>
        <p:spPr>
          <a:xfrm>
            <a:off x="2827783" y="2079295"/>
            <a:ext cx="8937484" cy="3098284"/>
          </a:xfrm>
          <a:prstGeom prst="rect">
            <a:avLst/>
          </a:prstGeom>
        </p:spPr>
        <p:txBody>
          <a:bodyPr wrap="square">
            <a:spAutoFit/>
          </a:bodyPr>
          <a:lstStyle/>
          <a:p>
            <a:pPr defTabSz="609570">
              <a:spcAft>
                <a:spcPts val="400"/>
              </a:spcAft>
            </a:pPr>
            <a:r>
              <a:rPr lang="en-US" sz="2400" dirty="0">
                <a:solidFill>
                  <a:prstClr val="white"/>
                </a:solidFill>
              </a:rPr>
              <a:t>Technical: </a:t>
            </a:r>
            <a:r>
              <a:rPr lang="en-US" sz="2400" b="1" dirty="0">
                <a:solidFill>
                  <a:prstClr val="white"/>
                </a:solidFill>
              </a:rPr>
              <a:t>Joseph Tarango, Intel Memory Solutions</a:t>
            </a:r>
          </a:p>
          <a:p>
            <a:pPr marL="228589" indent="-228589" defTabSz="609570">
              <a:buFont typeface="Arial" panose="020B0604020202020204" pitchFamily="34" charset="0"/>
              <a:buChar char="•"/>
            </a:pPr>
            <a:r>
              <a:rPr lang="en-US" sz="1400" dirty="0">
                <a:solidFill>
                  <a:prstClr val="white"/>
                </a:solidFill>
              </a:rPr>
              <a:t>Principal Investigator, Rapid Automation-Analysis for Developers </a:t>
            </a:r>
          </a:p>
          <a:p>
            <a:pPr marL="228589" indent="-228589" defTabSz="609570">
              <a:buFont typeface="Arial" panose="020B0604020202020204" pitchFamily="34" charset="0"/>
              <a:buChar char="•"/>
            </a:pPr>
            <a:r>
              <a:rPr lang="en-US" sz="1400" dirty="0">
                <a:solidFill>
                  <a:prstClr val="white"/>
                </a:solidFill>
              </a:rPr>
              <a:t>Adjunct Assistant Professor Electrical and Computer Engineering (ECE), University of Colorado – Boulder</a:t>
            </a:r>
          </a:p>
          <a:p>
            <a:pPr marL="685789" lvl="1" indent="-228589" defTabSz="609570">
              <a:buFont typeface="Arial" panose="020B0604020202020204" pitchFamily="34" charset="0"/>
              <a:buChar char="•"/>
            </a:pPr>
            <a:r>
              <a:rPr lang="en-US" sz="1400" dirty="0">
                <a:solidFill>
                  <a:prstClr val="white"/>
                </a:solidFill>
              </a:rPr>
              <a:t>Advanced Computer Architecture, Technical Writing for Patents, and NSF/Research Publication Writing </a:t>
            </a:r>
          </a:p>
          <a:p>
            <a:pPr marL="1142989" lvl="2" indent="-228589" defTabSz="609570">
              <a:buFont typeface="Arial" panose="020B0604020202020204" pitchFamily="34" charset="0"/>
              <a:buChar char="•"/>
            </a:pPr>
            <a:r>
              <a:rPr lang="en-US" sz="1400" dirty="0">
                <a:solidFill>
                  <a:prstClr val="white"/>
                </a:solidFill>
              </a:rPr>
              <a:t>Advising and teaching Ph.D./M.S. students only</a:t>
            </a:r>
          </a:p>
          <a:p>
            <a:pPr marL="228589" indent="-228589" defTabSz="609570">
              <a:buFont typeface="Arial" panose="020B0604020202020204" pitchFamily="34" charset="0"/>
              <a:buChar char="•"/>
            </a:pPr>
            <a:r>
              <a:rPr lang="en-US" sz="1400" dirty="0">
                <a:solidFill>
                  <a:prstClr val="white"/>
                </a:solidFill>
              </a:rPr>
              <a:t>ECE Industry Advisor, University of Colorado – Boulder</a:t>
            </a:r>
          </a:p>
          <a:p>
            <a:pPr marL="228589" indent="-228589" defTabSz="609570">
              <a:buFont typeface="Arial" panose="020B0604020202020204" pitchFamily="34" charset="0"/>
              <a:buChar char="•"/>
            </a:pPr>
            <a:r>
              <a:rPr lang="en-US" sz="1400" dirty="0">
                <a:solidFill>
                  <a:prstClr val="white"/>
                </a:solidFill>
              </a:rPr>
              <a:t>Persistent Memory Hub Lead, Intel/NSF CAPA Research Center</a:t>
            </a:r>
          </a:p>
          <a:p>
            <a:pPr marL="228589" indent="-228589" defTabSz="609570">
              <a:buFont typeface="Arial" panose="020B0604020202020204" pitchFamily="34" charset="0"/>
              <a:buChar char="•"/>
            </a:pPr>
            <a:r>
              <a:rPr lang="en-US" sz="1400" dirty="0">
                <a:solidFill>
                  <a:prstClr val="white"/>
                </a:solidFill>
              </a:rPr>
              <a:t>Intel Core Arithmetic Scientist</a:t>
            </a:r>
          </a:p>
          <a:p>
            <a:pPr marL="228589" indent="-228589" defTabSz="609570">
              <a:buFont typeface="Arial" panose="020B0604020202020204" pitchFamily="34" charset="0"/>
              <a:buChar char="•"/>
            </a:pPr>
            <a:r>
              <a:rPr lang="en-US" sz="1400" dirty="0">
                <a:solidFill>
                  <a:prstClr val="white"/>
                </a:solidFill>
              </a:rPr>
              <a:t>Company wide mentor</a:t>
            </a:r>
          </a:p>
          <a:p>
            <a:pPr marL="228589" indent="-228589" defTabSz="609570">
              <a:buFont typeface="Arial" panose="020B0604020202020204" pitchFamily="34" charset="0"/>
              <a:buChar char="•"/>
            </a:pPr>
            <a:r>
              <a:rPr lang="en-US" sz="1400" dirty="0">
                <a:solidFill>
                  <a:prstClr val="white"/>
                </a:solidFill>
              </a:rPr>
              <a:t>PhD/MS in Computer Science and Engineering, BS Computer Engineering, AS Physics, AS Mathematics</a:t>
            </a:r>
          </a:p>
          <a:p>
            <a:pPr marL="685789" lvl="1" indent="-228589" defTabSz="609570">
              <a:buFont typeface="Arial" panose="020B0604020202020204" pitchFamily="34" charset="0"/>
              <a:buChar char="•"/>
            </a:pPr>
            <a:r>
              <a:rPr lang="en-US" sz="1400" dirty="0">
                <a:solidFill>
                  <a:prstClr val="white"/>
                </a:solidFill>
              </a:rPr>
              <a:t>14+ publications/patents</a:t>
            </a:r>
          </a:p>
          <a:p>
            <a:pPr marL="685789" lvl="1" indent="-228589" defTabSz="609570">
              <a:buFont typeface="Arial" panose="020B0604020202020204" pitchFamily="34" charset="0"/>
              <a:buChar char="•"/>
            </a:pPr>
            <a:r>
              <a:rPr lang="en-US" sz="1400" dirty="0">
                <a:solidFill>
                  <a:prstClr val="white"/>
                </a:solidFill>
              </a:rPr>
              <a:t>10+ patents pending </a:t>
            </a:r>
          </a:p>
          <a:p>
            <a:pPr marL="685789" lvl="1" indent="-228589" defTabSz="609570">
              <a:buFont typeface="Arial" panose="020B0604020202020204" pitchFamily="34" charset="0"/>
              <a:buChar char="•"/>
            </a:pPr>
            <a:r>
              <a:rPr lang="en-US" sz="1400" dirty="0">
                <a:solidFill>
                  <a:prstClr val="white"/>
                </a:solidFill>
              </a:rPr>
              <a:t>Classification of patents is a mixture AI, Arithmetic, Automation, CPU, Embedded, Memory, &amp; System</a:t>
            </a:r>
          </a:p>
        </p:txBody>
      </p:sp>
      <p:graphicFrame>
        <p:nvGraphicFramePr>
          <p:cNvPr id="13" name="Table 12"/>
          <p:cNvGraphicFramePr>
            <a:graphicFrameLocks noGrp="1"/>
          </p:cNvGraphicFramePr>
          <p:nvPr/>
        </p:nvGraphicFramePr>
        <p:xfrm>
          <a:off x="341151" y="4924056"/>
          <a:ext cx="11424116" cy="2103120"/>
        </p:xfrm>
        <a:graphic>
          <a:graphicData uri="http://schemas.openxmlformats.org/drawingml/2006/table">
            <a:tbl>
              <a:tblPr>
                <a:tableStyleId>{5C22544A-7EE6-4342-B048-85BDC9FD1C3A}</a:tableStyleId>
              </a:tblPr>
              <a:tblGrid>
                <a:gridCol w="3103352">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gridCol w="1843764">
                  <a:extLst>
                    <a:ext uri="{9D8B030D-6E8A-4147-A177-3AD203B41FA5}">
                      <a16:colId xmlns:a16="http://schemas.microsoft.com/office/drawing/2014/main" val="20002"/>
                    </a:ext>
                  </a:extLst>
                </a:gridCol>
              </a:tblGrid>
              <a:tr h="1737360">
                <a:tc>
                  <a:txBody>
                    <a:bodyPr/>
                    <a:lstStyle/>
                    <a:p>
                      <a:pPr algn="r"/>
                      <a:r>
                        <a:rPr lang="en-US" sz="2400" b="1" dirty="0">
                          <a:solidFill>
                            <a:schemeClr val="accent3"/>
                          </a:solidFill>
                        </a:rPr>
                        <a:t>Sponsors:</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457200" rtl="0" eaLnBrk="1" fontAlgn="auto" latinLnBrk="0" hangingPunct="1">
                        <a:lnSpc>
                          <a:spcPct val="100000"/>
                        </a:lnSpc>
                        <a:spcBef>
                          <a:spcPts val="0"/>
                        </a:spcBef>
                        <a:spcAft>
                          <a:spcPts val="300"/>
                        </a:spcAft>
                        <a:buClrTx/>
                        <a:buSzTx/>
                        <a:buFontTx/>
                        <a:buNone/>
                        <a:tabLst/>
                        <a:defRPr/>
                      </a:pPr>
                      <a:r>
                        <a:rPr kumimoji="0" lang="en-US" sz="2400" b="0" i="0" u="none" strike="noStrike" kern="1200" cap="none" spc="0" normalizeH="0" baseline="0" noProof="0" dirty="0">
                          <a:ln>
                            <a:noFill/>
                          </a:ln>
                          <a:solidFill>
                            <a:schemeClr val="accent3"/>
                          </a:solidFill>
                          <a:effectLst/>
                          <a:uLnTx/>
                          <a:uFillTx/>
                          <a:latin typeface="+mn-lt"/>
                          <a:ea typeface="+mn-ea"/>
                          <a:cs typeface="+mn-cs"/>
                        </a:rPr>
                        <a:t>Jim Baca, Intel Principal Engineer</a:t>
                      </a:r>
                    </a:p>
                    <a:p>
                      <a:pPr marL="0" marR="0" lvl="0" indent="0" algn="r" defTabSz="457200" rtl="0" eaLnBrk="1" fontAlgn="auto" latinLnBrk="0" hangingPunct="1">
                        <a:lnSpc>
                          <a:spcPct val="100000"/>
                        </a:lnSpc>
                        <a:spcBef>
                          <a:spcPts val="0"/>
                        </a:spcBef>
                        <a:spcAft>
                          <a:spcPts val="300"/>
                        </a:spcAft>
                        <a:buClrTx/>
                        <a:buSzTx/>
                        <a:buFontTx/>
                        <a:buNone/>
                        <a:tabLst/>
                        <a:defRPr/>
                      </a:pPr>
                      <a:r>
                        <a:rPr kumimoji="0" lang="en-US" sz="2400" b="0" i="0" u="none" strike="noStrike" kern="1200" cap="none" spc="0" normalizeH="0" baseline="0" noProof="0" dirty="0">
                          <a:ln>
                            <a:noFill/>
                          </a:ln>
                          <a:solidFill>
                            <a:schemeClr val="accent3"/>
                          </a:solidFill>
                          <a:effectLst/>
                          <a:uLnTx/>
                          <a:uFillTx/>
                          <a:latin typeface="+mn-lt"/>
                          <a:ea typeface="+mn-ea"/>
                          <a:cs typeface="+mn-cs"/>
                        </a:rPr>
                        <a:t>Dan Elmhurst, Intel Vice President</a:t>
                      </a:r>
                    </a:p>
                    <a:p>
                      <a:pPr marL="0" marR="0" lvl="0" indent="0" algn="r" defTabSz="457200" rtl="0" eaLnBrk="1" fontAlgn="auto" latinLnBrk="0" hangingPunct="1">
                        <a:lnSpc>
                          <a:spcPct val="100000"/>
                        </a:lnSpc>
                        <a:spcBef>
                          <a:spcPts val="0"/>
                        </a:spcBef>
                        <a:spcAft>
                          <a:spcPts val="300"/>
                        </a:spcAft>
                        <a:buClrTx/>
                        <a:buSzTx/>
                        <a:buFontTx/>
                        <a:buNone/>
                        <a:tabLst/>
                        <a:defRPr/>
                      </a:pPr>
                      <a:r>
                        <a:rPr lang="en-US" sz="2400" dirty="0">
                          <a:solidFill>
                            <a:schemeClr val="accent3"/>
                          </a:solidFill>
                        </a:rPr>
                        <a:t>Frank Hady, Intel Fellow</a:t>
                      </a: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900" b="0" i="1" u="none" strike="noStrike" kern="1200" cap="none" spc="0" normalizeH="0" baseline="0" noProof="0" dirty="0">
                        <a:ln>
                          <a:noFill/>
                        </a:ln>
                        <a:solidFill>
                          <a:schemeClr val="accent3"/>
                        </a:solidFill>
                        <a:effectLst/>
                        <a:uLnTx/>
                        <a:uFillTx/>
                        <a:latin typeface="+mn-lt"/>
                        <a:ea typeface="+mn-ea"/>
                        <a:cs typeface="+mn-cs"/>
                      </a:endParaRP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5760">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3D54E"/>
                        </a:solidFill>
                        <a:effectLst/>
                        <a:uLnTx/>
                        <a:uFillTx/>
                        <a:latin typeface="+mn-lt"/>
                        <a:ea typeface="+mn-ea"/>
                        <a:cs typeface="+mn-cs"/>
                      </a:endParaRPr>
                    </a:p>
                  </a:txBody>
                  <a:tcPr marL="121920" marR="121920" marT="60960" marB="6096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10001"/>
                  </a:ext>
                </a:extLst>
              </a:tr>
            </a:tbl>
          </a:graphicData>
        </a:graphic>
      </p:graphicFrame>
      <p:pic>
        <p:nvPicPr>
          <p:cNvPr id="15" name="Picture 14">
            <a:extLst>
              <a:ext uri="{FF2B5EF4-FFF2-40B4-BE49-F238E27FC236}">
                <a16:creationId xmlns:a16="http://schemas.microsoft.com/office/drawing/2014/main" id="{41086160-95C0-1546-AE44-7EF509D0A1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8376" y="2788855"/>
            <a:ext cx="1674966" cy="1679164"/>
          </a:xfrm>
          <a:prstGeom prst="rect">
            <a:avLst/>
          </a:prstGeom>
        </p:spPr>
      </p:pic>
      <p:sp>
        <p:nvSpPr>
          <p:cNvPr id="6" name="Rectangle 5">
            <a:extLst>
              <a:ext uri="{FF2B5EF4-FFF2-40B4-BE49-F238E27FC236}">
                <a16:creationId xmlns:a16="http://schemas.microsoft.com/office/drawing/2014/main" id="{2E8D7C49-0175-4680-BDEF-84AC5A74CA4C}"/>
              </a:ext>
            </a:extLst>
          </p:cNvPr>
          <p:cNvSpPr/>
          <p:nvPr/>
        </p:nvSpPr>
        <p:spPr>
          <a:xfrm>
            <a:off x="84130" y="6185821"/>
            <a:ext cx="8937484" cy="574516"/>
          </a:xfrm>
          <a:prstGeom prst="rect">
            <a:avLst/>
          </a:prstGeom>
        </p:spPr>
        <p:txBody>
          <a:bodyPr wrap="square">
            <a:spAutoFit/>
          </a:bodyPr>
          <a:lstStyle/>
          <a:p>
            <a:pPr defTabSz="609570">
              <a:spcAft>
                <a:spcPts val="400"/>
              </a:spcAft>
            </a:pPr>
            <a:r>
              <a:rPr lang="en-US" sz="1400" dirty="0">
                <a:solidFill>
                  <a:prstClr val="white"/>
                </a:solidFill>
              </a:rPr>
              <a:t>RAAD = Rapid Automated-Analysis for Developers</a:t>
            </a:r>
          </a:p>
          <a:p>
            <a:pPr defTabSz="609570">
              <a:spcAft>
                <a:spcPts val="400"/>
              </a:spcAft>
            </a:pPr>
            <a:r>
              <a:rPr lang="en-US" sz="1400" dirty="0">
                <a:solidFill>
                  <a:prstClr val="white"/>
                </a:solidFill>
              </a:rPr>
              <a:t>MP = Machine Programming</a:t>
            </a:r>
            <a:endParaRPr lang="en-US" sz="1000" dirty="0">
              <a:solidFill>
                <a:prstClr val="white"/>
              </a:solidFill>
            </a:endParaRPr>
          </a:p>
        </p:txBody>
      </p:sp>
    </p:spTree>
    <p:extLst>
      <p:ext uri="{BB962C8B-B14F-4D97-AF65-F5344CB8AC3E}">
        <p14:creationId xmlns:p14="http://schemas.microsoft.com/office/powerpoint/2010/main" val="18268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B6EDBF7E-0A5F-4600-B075-4BEA606E0929}"/>
              </a:ext>
            </a:extLst>
          </p:cNvPr>
          <p:cNvPicPr>
            <a:picLocks noChangeAspect="1"/>
          </p:cNvPicPr>
          <p:nvPr/>
        </p:nvPicPr>
        <p:blipFill>
          <a:blip r:embed="rId3"/>
          <a:stretch>
            <a:fillRect/>
          </a:stretch>
        </p:blipFill>
        <p:spPr>
          <a:xfrm>
            <a:off x="161593" y="1229023"/>
            <a:ext cx="7889481" cy="4463456"/>
          </a:xfrm>
          <a:prstGeom prst="rect">
            <a:avLst/>
          </a:prstGeom>
        </p:spPr>
      </p:pic>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5</a:t>
            </a:fld>
            <a:endParaRPr lang="en-US">
              <a:solidFill>
                <a:prstClr val="white"/>
              </a:solidFill>
            </a:endParaRPr>
          </a:p>
        </p:txBody>
      </p:sp>
      <p:sp>
        <p:nvSpPr>
          <p:cNvPr id="3" name="Title 2"/>
          <p:cNvSpPr>
            <a:spLocks noGrp="1"/>
          </p:cNvSpPr>
          <p:nvPr>
            <p:ph type="title"/>
          </p:nvPr>
        </p:nvSpPr>
        <p:spPr>
          <a:xfrm>
            <a:off x="234445" y="70783"/>
            <a:ext cx="10972800" cy="1158240"/>
          </a:xfrm>
        </p:spPr>
        <p:txBody>
          <a:bodyPr/>
          <a:lstStyle/>
          <a:p>
            <a:r>
              <a:rPr lang="en-US" b="1" dirty="0">
                <a:solidFill>
                  <a:schemeClr val="tx2"/>
                </a:solidFill>
                <a:cs typeface="+mj-cs"/>
              </a:rPr>
              <a:t>Data Dell PMAX vs. MRES Case Study</a:t>
            </a:r>
          </a:p>
        </p:txBody>
      </p:sp>
      <p:sp>
        <p:nvSpPr>
          <p:cNvPr id="37" name="Freeform 36"/>
          <p:cNvSpPr/>
          <p:nvPr/>
        </p:nvSpPr>
        <p:spPr>
          <a:xfrm>
            <a:off x="7278821" y="4795963"/>
            <a:ext cx="104540" cy="45719"/>
          </a:xfrm>
          <a:custGeom>
            <a:avLst/>
            <a:gdLst>
              <a:gd name="connsiteX0" fmla="*/ 0 w 88490"/>
              <a:gd name="connsiteY0" fmla="*/ 14748 h 14748"/>
              <a:gd name="connsiteX1" fmla="*/ 88490 w 88490"/>
              <a:gd name="connsiteY1" fmla="*/ 0 h 14748"/>
            </a:gdLst>
            <a:ahLst/>
            <a:cxnLst>
              <a:cxn ang="0">
                <a:pos x="connsiteX0" y="connsiteY0"/>
              </a:cxn>
              <a:cxn ang="0">
                <a:pos x="connsiteX1" y="connsiteY1"/>
              </a:cxn>
            </a:cxnLst>
            <a:rect l="l" t="t" r="r" b="b"/>
            <a:pathLst>
              <a:path w="88490" h="14748">
                <a:moveTo>
                  <a:pt x="0" y="14748"/>
                </a:moveTo>
                <a:lnTo>
                  <a:pt x="88490" y="0"/>
                </a:ln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Frame 6">
            <a:extLst>
              <a:ext uri="{FF2B5EF4-FFF2-40B4-BE49-F238E27FC236}">
                <a16:creationId xmlns:a16="http://schemas.microsoft.com/office/drawing/2014/main" id="{C0833B69-8A88-43A4-9122-9015A167AEDB}"/>
              </a:ext>
            </a:extLst>
          </p:cNvPr>
          <p:cNvSpPr/>
          <p:nvPr/>
        </p:nvSpPr>
        <p:spPr>
          <a:xfrm>
            <a:off x="2407979" y="2061364"/>
            <a:ext cx="353423" cy="1321211"/>
          </a:xfrm>
          <a:prstGeom prst="frame">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9" name="Frame 8">
            <a:extLst>
              <a:ext uri="{FF2B5EF4-FFF2-40B4-BE49-F238E27FC236}">
                <a16:creationId xmlns:a16="http://schemas.microsoft.com/office/drawing/2014/main" id="{CF9661C8-9F3E-40AC-9C8F-68B82A9C64B4}"/>
              </a:ext>
            </a:extLst>
          </p:cNvPr>
          <p:cNvSpPr/>
          <p:nvPr/>
        </p:nvSpPr>
        <p:spPr>
          <a:xfrm>
            <a:off x="2425206" y="4090822"/>
            <a:ext cx="353423" cy="1412172"/>
          </a:xfrm>
          <a:prstGeom prst="frame">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 name="TextBox 3">
            <a:extLst>
              <a:ext uri="{FF2B5EF4-FFF2-40B4-BE49-F238E27FC236}">
                <a16:creationId xmlns:a16="http://schemas.microsoft.com/office/drawing/2014/main" id="{007989DC-3660-422A-8455-26612F0EA06C}"/>
              </a:ext>
            </a:extLst>
          </p:cNvPr>
          <p:cNvSpPr txBox="1"/>
          <p:nvPr/>
        </p:nvSpPr>
        <p:spPr>
          <a:xfrm>
            <a:off x="8090351" y="1164891"/>
            <a:ext cx="3867026" cy="4231928"/>
          </a:xfrm>
          <a:prstGeom prst="rect">
            <a:avLst/>
          </a:prstGeom>
          <a:noFill/>
        </p:spPr>
        <p:txBody>
          <a:bodyPr vert="horz" wrap="square" lIns="0" tIns="0" rIns="0" bIns="0" rtlCol="0">
            <a:spAutoFit/>
          </a:bodyPr>
          <a:lstStyle/>
          <a:p>
            <a:pPr marL="380990" indent="-380990">
              <a:buFont typeface="Wingdings" panose="05000000000000000000" pitchFamily="2" charset="2"/>
              <a:buChar char="Ø"/>
            </a:pPr>
            <a:r>
              <a:rPr lang="en-US" dirty="0">
                <a:solidFill>
                  <a:schemeClr val="tx1"/>
                </a:solidFill>
              </a:rPr>
              <a:t>Using Telemetry speeds up transition from Issue to FW </a:t>
            </a:r>
            <a:r>
              <a:rPr lang="en-US" dirty="0" err="1">
                <a:solidFill>
                  <a:schemeClr val="tx1"/>
                </a:solidFill>
              </a:rPr>
              <a:t>Eng</a:t>
            </a:r>
            <a:r>
              <a:rPr lang="en-US" dirty="0">
                <a:solidFill>
                  <a:schemeClr val="tx1"/>
                </a:solidFill>
              </a:rPr>
              <a:t> Backlog</a:t>
            </a:r>
          </a:p>
          <a:p>
            <a:pPr marL="681550" lvl="1" indent="-380990">
              <a:buFont typeface="Arial" panose="020B0604020202020204" pitchFamily="34" charset="0"/>
              <a:buChar char="•"/>
            </a:pPr>
            <a:r>
              <a:rPr lang="en-US" sz="1400" dirty="0">
                <a:solidFill>
                  <a:schemeClr val="tx1"/>
                </a:solidFill>
              </a:rPr>
              <a:t>48 Hour Initial issue feedback to 14-day RCA is now feasible</a:t>
            </a:r>
          </a:p>
          <a:p>
            <a:pPr marL="380990" indent="-380990">
              <a:buFont typeface="Wingdings" panose="05000000000000000000" pitchFamily="2" charset="2"/>
              <a:buChar char="Ø"/>
            </a:pPr>
            <a:r>
              <a:rPr lang="en-US" dirty="0">
                <a:solidFill>
                  <a:schemeClr val="tx1"/>
                </a:solidFill>
              </a:rPr>
              <a:t>Improved quality of NCT’s to hand off to </a:t>
            </a:r>
            <a:r>
              <a:rPr lang="en-US" dirty="0" err="1">
                <a:solidFill>
                  <a:schemeClr val="tx1"/>
                </a:solidFill>
              </a:rPr>
              <a:t>Eng</a:t>
            </a:r>
            <a:r>
              <a:rPr lang="en-US" dirty="0">
                <a:solidFill>
                  <a:schemeClr val="tx1"/>
                </a:solidFill>
              </a:rPr>
              <a:t> Backlog</a:t>
            </a:r>
          </a:p>
          <a:p>
            <a:pPr marL="681550" lvl="1" indent="-380990">
              <a:buFont typeface="Arial" panose="020B0604020202020204" pitchFamily="34" charset="0"/>
              <a:buChar char="•"/>
            </a:pPr>
            <a:r>
              <a:rPr lang="en-US" sz="1400" dirty="0">
                <a:solidFill>
                  <a:schemeClr val="tx1"/>
                </a:solidFill>
              </a:rPr>
              <a:t>Higher number correctly targeted NCTs</a:t>
            </a:r>
          </a:p>
          <a:p>
            <a:pPr marL="681550" lvl="1" indent="-380990">
              <a:buFont typeface="Arial" panose="020B0604020202020204" pitchFamily="34" charset="0"/>
              <a:buChar char="•"/>
            </a:pPr>
            <a:r>
              <a:rPr lang="en-US" sz="1400" dirty="0">
                <a:solidFill>
                  <a:schemeClr val="tx1"/>
                </a:solidFill>
              </a:rPr>
              <a:t>Better first level analysis using improved Triage Tools</a:t>
            </a:r>
          </a:p>
          <a:p>
            <a:pPr marL="380990" indent="-380990">
              <a:buFont typeface="Wingdings" panose="05000000000000000000" pitchFamily="2" charset="2"/>
              <a:buChar char="Ø"/>
            </a:pPr>
            <a:r>
              <a:rPr lang="en-US" dirty="0">
                <a:solidFill>
                  <a:schemeClr val="tx1"/>
                </a:solidFill>
              </a:rPr>
              <a:t>Faster customer feedback responses possible</a:t>
            </a:r>
          </a:p>
          <a:p>
            <a:pPr marL="681550" lvl="1" indent="-380990">
              <a:buFont typeface="Arial" panose="020B0604020202020204" pitchFamily="34" charset="0"/>
              <a:buChar char="•"/>
            </a:pPr>
            <a:r>
              <a:rPr lang="en-US" sz="1400" dirty="0">
                <a:solidFill>
                  <a:schemeClr val="tx1"/>
                </a:solidFill>
              </a:rPr>
              <a:t>Confirmation of duplicate issues now turned around in a single day</a:t>
            </a:r>
          </a:p>
          <a:p>
            <a:pPr marL="380990" indent="-380990">
              <a:buFont typeface="Wingdings" panose="05000000000000000000" pitchFamily="2" charset="2"/>
              <a:buChar char="Ø"/>
            </a:pPr>
            <a:r>
              <a:rPr lang="en-US" dirty="0">
                <a:solidFill>
                  <a:schemeClr val="tx1"/>
                </a:solidFill>
              </a:rPr>
              <a:t>Requiring RMA of drives from customer now the Exception vs POR</a:t>
            </a:r>
          </a:p>
          <a:p>
            <a:endParaRPr lang="en-US" sz="1100" dirty="0">
              <a:solidFill>
                <a:schemeClr val="accent4"/>
              </a:solidFill>
            </a:endParaRPr>
          </a:p>
          <a:p>
            <a:pPr marL="171450" indent="-171450">
              <a:buFont typeface="Arial" panose="020B0604020202020204" pitchFamily="34" charset="0"/>
              <a:buChar char="•"/>
            </a:pPr>
            <a:r>
              <a:rPr lang="en-US" sz="1100" dirty="0" err="1">
                <a:solidFill>
                  <a:schemeClr val="accent4"/>
                </a:solidFill>
              </a:rPr>
              <a:t>goto</a:t>
            </a:r>
            <a:r>
              <a:rPr lang="en-US" sz="1100" dirty="0">
                <a:solidFill>
                  <a:schemeClr val="accent4"/>
                </a:solidFill>
              </a:rPr>
              <a:t>/</a:t>
            </a:r>
            <a:r>
              <a:rPr lang="en-US" sz="1100" dirty="0" err="1">
                <a:solidFill>
                  <a:schemeClr val="accent4"/>
                </a:solidFill>
              </a:rPr>
              <a:t>NCTTelemetryDashboard</a:t>
            </a:r>
            <a:endParaRPr lang="en-US" sz="1100" dirty="0">
              <a:solidFill>
                <a:schemeClr val="accent4"/>
              </a:solidFill>
            </a:endParaRPr>
          </a:p>
          <a:p>
            <a:r>
              <a:rPr lang="en-US" sz="1100" dirty="0">
                <a:solidFill>
                  <a:schemeClr val="accent4"/>
                </a:solidFill>
              </a:rPr>
              <a:t> </a:t>
            </a:r>
          </a:p>
        </p:txBody>
      </p:sp>
      <p:sp>
        <p:nvSpPr>
          <p:cNvPr id="5" name="Rectangle 4">
            <a:extLst>
              <a:ext uri="{FF2B5EF4-FFF2-40B4-BE49-F238E27FC236}">
                <a16:creationId xmlns:a16="http://schemas.microsoft.com/office/drawing/2014/main" id="{FB9FC63F-69E4-4759-9FB1-84079D59ADA6}"/>
              </a:ext>
            </a:extLst>
          </p:cNvPr>
          <p:cNvSpPr/>
          <p:nvPr/>
        </p:nvSpPr>
        <p:spPr>
          <a:xfrm>
            <a:off x="374128" y="4168846"/>
            <a:ext cx="1727549" cy="830997"/>
          </a:xfrm>
          <a:prstGeom prst="rect">
            <a:avLst/>
          </a:prstGeom>
          <a:noFill/>
        </p:spPr>
        <p:txBody>
          <a:bodyPr wrap="square" lIns="91440" tIns="45720" rIns="91440" bIns="45720">
            <a:spAutoFit/>
          </a:bodyPr>
          <a:lstStyle/>
          <a:p>
            <a:pPr algn="ct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17.9% </a:t>
            </a:r>
          </a:p>
          <a:p>
            <a:pPr algn="ct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Reduction</a:t>
            </a:r>
          </a:p>
        </p:txBody>
      </p:sp>
      <p:sp>
        <p:nvSpPr>
          <p:cNvPr id="10" name="Rectangle 9">
            <a:extLst>
              <a:ext uri="{FF2B5EF4-FFF2-40B4-BE49-F238E27FC236}">
                <a16:creationId xmlns:a16="http://schemas.microsoft.com/office/drawing/2014/main" id="{9A214D71-01FD-40A2-B448-34F9D04CE723}"/>
              </a:ext>
            </a:extLst>
          </p:cNvPr>
          <p:cNvSpPr/>
          <p:nvPr/>
        </p:nvSpPr>
        <p:spPr>
          <a:xfrm>
            <a:off x="1949900" y="5738286"/>
            <a:ext cx="8292199"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With more data, we have observed 17.9% Time reduction on customer turnaround.</a:t>
            </a:r>
          </a:p>
        </p:txBody>
      </p:sp>
    </p:spTree>
    <p:extLst>
      <p:ext uri="{BB962C8B-B14F-4D97-AF65-F5344CB8AC3E}">
        <p14:creationId xmlns:p14="http://schemas.microsoft.com/office/powerpoint/2010/main" val="362486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ADF2-D60D-4456-B514-459648201D8D}"/>
              </a:ext>
            </a:extLst>
          </p:cNvPr>
          <p:cNvSpPr>
            <a:spLocks noGrp="1"/>
          </p:cNvSpPr>
          <p:nvPr>
            <p:ph type="title"/>
          </p:nvPr>
        </p:nvSpPr>
        <p:spPr/>
        <p:txBody>
          <a:bodyPr/>
          <a:lstStyle/>
          <a:p>
            <a:r>
              <a:rPr lang="en-US" dirty="0"/>
              <a:t>Telemetry Metrics Dashboard</a:t>
            </a:r>
          </a:p>
        </p:txBody>
      </p:sp>
      <p:pic>
        <p:nvPicPr>
          <p:cNvPr id="4" name="Content Placeholder 3" descr="A screenshot of a video game&#10;&#10;Description automatically generated">
            <a:extLst>
              <a:ext uri="{FF2B5EF4-FFF2-40B4-BE49-F238E27FC236}">
                <a16:creationId xmlns:a16="http://schemas.microsoft.com/office/drawing/2014/main" id="{A4D212D6-718A-4CD9-9684-BF916BF6B3CE}"/>
              </a:ext>
            </a:extLst>
          </p:cNvPr>
          <p:cNvPicPr>
            <a:picLocks noGrp="1" noChangeAspect="1"/>
          </p:cNvPicPr>
          <p:nvPr>
            <p:ph idx="1"/>
          </p:nvPr>
        </p:nvPicPr>
        <p:blipFill>
          <a:blip r:embed="rId2"/>
          <a:stretch>
            <a:fillRect/>
          </a:stretch>
        </p:blipFill>
        <p:spPr>
          <a:xfrm>
            <a:off x="264142" y="1446662"/>
            <a:ext cx="6669505" cy="3823802"/>
          </a:xfrm>
          <a:prstGeom prst="rect">
            <a:avLst/>
          </a:prstGeom>
        </p:spPr>
      </p:pic>
      <p:sp>
        <p:nvSpPr>
          <p:cNvPr id="5" name="Rectangle 4">
            <a:extLst>
              <a:ext uri="{FF2B5EF4-FFF2-40B4-BE49-F238E27FC236}">
                <a16:creationId xmlns:a16="http://schemas.microsoft.com/office/drawing/2014/main" id="{35EA2891-4D75-462D-89D6-C1E6B6156AD9}"/>
              </a:ext>
            </a:extLst>
          </p:cNvPr>
          <p:cNvSpPr/>
          <p:nvPr/>
        </p:nvSpPr>
        <p:spPr>
          <a:xfrm>
            <a:off x="154287" y="5291089"/>
            <a:ext cx="6343303" cy="656590"/>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With increased meta data, customer resolution time continues to decrease with data 35.8% from last snapshot. </a:t>
            </a:r>
          </a:p>
        </p:txBody>
      </p:sp>
      <p:sp>
        <p:nvSpPr>
          <p:cNvPr id="6" name="TextBox 5">
            <a:extLst>
              <a:ext uri="{FF2B5EF4-FFF2-40B4-BE49-F238E27FC236}">
                <a16:creationId xmlns:a16="http://schemas.microsoft.com/office/drawing/2014/main" id="{0207A93F-3C42-4D29-BB6C-F68DB66DFF3F}"/>
              </a:ext>
            </a:extLst>
          </p:cNvPr>
          <p:cNvSpPr txBox="1"/>
          <p:nvPr/>
        </p:nvSpPr>
        <p:spPr>
          <a:xfrm>
            <a:off x="6992204" y="1215442"/>
            <a:ext cx="5131558" cy="4562788"/>
          </a:xfrm>
          <a:prstGeom prst="rect">
            <a:avLst/>
          </a:prstGeom>
          <a:noFill/>
        </p:spPr>
        <p:txBody>
          <a:bodyPr wrap="square">
            <a:spAutoFit/>
          </a:bodyPr>
          <a:lstStyle/>
          <a:p>
            <a:pPr marL="285750" indent="-285750">
              <a:buFont typeface="Wingdings" panose="05000000000000000000" pitchFamily="2" charset="2"/>
              <a:buChar char="Ø"/>
            </a:pPr>
            <a:r>
              <a:rPr lang="en-US" dirty="0"/>
              <a:t>Telemetry speeds up Issue to </a:t>
            </a:r>
            <a:r>
              <a:rPr lang="en-US" dirty="0" err="1"/>
              <a:t>Eng</a:t>
            </a:r>
            <a:r>
              <a:rPr lang="en-US" dirty="0"/>
              <a:t> Backlog transition</a:t>
            </a:r>
          </a:p>
          <a:p>
            <a:pPr marL="285750" indent="-285750">
              <a:buFont typeface="Wingdings" panose="05000000000000000000" pitchFamily="2" charset="2"/>
              <a:buChar char="Ø"/>
            </a:pPr>
            <a:r>
              <a:rPr lang="en-US" dirty="0"/>
              <a:t>Improves quality of NCT’s to hand off to </a:t>
            </a:r>
            <a:r>
              <a:rPr lang="en-US" dirty="0" err="1"/>
              <a:t>Eng</a:t>
            </a:r>
            <a:r>
              <a:rPr lang="en-US" dirty="0"/>
              <a:t> Backlog</a:t>
            </a:r>
          </a:p>
          <a:p>
            <a:pPr marL="285750" indent="-285750">
              <a:buFont typeface="Wingdings" panose="05000000000000000000" pitchFamily="2" charset="2"/>
              <a:buChar char="Ø"/>
            </a:pPr>
            <a:r>
              <a:rPr lang="en-US" dirty="0"/>
              <a:t>Faster customer feedback responses possible </a:t>
            </a:r>
            <a:r>
              <a:rPr lang="en-US" dirty="0">
                <a:sym typeface="Wingdings" panose="05000000000000000000" pitchFamily="2" charset="2"/>
              </a:rPr>
              <a:t> NCT-8094</a:t>
            </a:r>
            <a:endParaRPr lang="en-US" dirty="0"/>
          </a:p>
          <a:p>
            <a:pPr marL="285750" indent="-285750">
              <a:buFont typeface="Wingdings" panose="05000000000000000000" pitchFamily="2" charset="2"/>
              <a:buChar char="Ø"/>
            </a:pPr>
            <a:r>
              <a:rPr lang="en-US" dirty="0"/>
              <a:t>Requiring RMA of drives from customer now the Exception vs POR</a:t>
            </a:r>
          </a:p>
          <a:p>
            <a:pPr marL="342900" indent="-342900">
              <a:spcBef>
                <a:spcPts val="2400"/>
              </a:spcBef>
              <a:buFont typeface="Wingdings" panose="05000000000000000000" pitchFamily="2" charset="2"/>
              <a:buChar char="Ø"/>
            </a:pPr>
            <a:r>
              <a:rPr lang="en-US" kern="0" dirty="0">
                <a:ea typeface="Intel Clear Pro" panose="020B0804020202060201" pitchFamily="34" charset="0"/>
                <a:cs typeface="Intel Clear Pro" panose="020B0804020202060201" pitchFamily="34" charset="0"/>
              </a:rPr>
              <a:t>Training Resources &amp; Access</a:t>
            </a:r>
            <a:endParaRPr lang="en-US" sz="1100" kern="0" dirty="0">
              <a:ea typeface="Intel Clear Pro" panose="020B0804020202060201" pitchFamily="34" charset="0"/>
              <a:cs typeface="Intel Clear Pro" panose="020B0804020202060201" pitchFamily="34" charset="0"/>
              <a:sym typeface="Wingdings" panose="05000000000000000000" pitchFamily="2" charset="2"/>
            </a:endParaRPr>
          </a:p>
          <a:p>
            <a:pPr marL="914400" lvl="2" indent="-342900">
              <a:spcBef>
                <a:spcPts val="1200"/>
              </a:spcBef>
              <a:buAutoNum type="arabicPeriod"/>
            </a:pPr>
            <a:r>
              <a:rPr lang="en-US" sz="1100" kern="0" dirty="0">
                <a:solidFill>
                  <a:schemeClr val="accent4"/>
                </a:solidFill>
                <a:ea typeface="Intel Clear Pro" panose="020B0804020202060201" pitchFamily="34" charset="0"/>
                <a:cs typeface="Intel Clear Pro" panose="020B0804020202060201" pitchFamily="34" charset="0"/>
                <a:sym typeface="Wingdings" panose="05000000000000000000" pitchFamily="2" charset="2"/>
                <a:hlinkClick r:id="rId3">
                  <a:extLst>
                    <a:ext uri="{A12FA001-AC4F-418D-AE19-62706E023703}">
                      <ahyp:hlinkClr xmlns:ahyp="http://schemas.microsoft.com/office/drawing/2018/hyperlinkcolor" val="tx"/>
                    </a:ext>
                  </a:extLst>
                </a:hlinkClick>
              </a:rPr>
              <a:t>Telemetry 2.0 training </a:t>
            </a:r>
            <a:r>
              <a:rPr lang="en-US" sz="1100" kern="0" dirty="0">
                <a:ea typeface="Intel Clear Pro" panose="020B0804020202060201" pitchFamily="34" charset="0"/>
                <a:cs typeface="Intel Clear Pro" panose="020B0804020202060201" pitchFamily="34" charset="0"/>
                <a:sym typeface="Wingdings" panose="05000000000000000000" pitchFamily="2" charset="2"/>
              </a:rPr>
              <a:t>(NSG FW/SW Eng. Common Training)</a:t>
            </a:r>
          </a:p>
          <a:p>
            <a:pPr marL="914400" lvl="2" indent="-342900">
              <a:spcBef>
                <a:spcPts val="1200"/>
              </a:spcBef>
              <a:buAutoNum type="arabicPeriod"/>
            </a:pPr>
            <a:r>
              <a:rPr lang="en-US" sz="1100" kern="0" dirty="0">
                <a:solidFill>
                  <a:schemeClr val="accent4"/>
                </a:solidFill>
                <a:ea typeface="Intel Clear Pro" panose="020B0804020202060201" pitchFamily="34" charset="0"/>
                <a:cs typeface="Intel Clear Pro" panose="020B0804020202060201" pitchFamily="34" charset="0"/>
                <a:sym typeface="Wingdings" panose="05000000000000000000" pitchFamily="2" charset="2"/>
                <a:hlinkClick r:id="rId4">
                  <a:extLst>
                    <a:ext uri="{A12FA001-AC4F-418D-AE19-62706E023703}">
                      <ahyp:hlinkClr xmlns:ahyp="http://schemas.microsoft.com/office/drawing/2018/hyperlinkcolor" val="tx"/>
                    </a:ext>
                  </a:extLst>
                </a:hlinkClick>
              </a:rPr>
              <a:t>Telemetry 2.0 Video Training</a:t>
            </a:r>
            <a:r>
              <a:rPr lang="en-US" sz="1100" kern="0" dirty="0">
                <a:ea typeface="Intel Clear Pro" panose="020B0804020202060201" pitchFamily="34" charset="0"/>
                <a:cs typeface="Intel Clear Pro" panose="020B0804020202060201" pitchFamily="34" charset="0"/>
                <a:sym typeface="Wingdings" panose="05000000000000000000" pitchFamily="2" charset="2"/>
              </a:rPr>
              <a:t> </a:t>
            </a:r>
          </a:p>
          <a:p>
            <a:pPr marL="914400" lvl="2" indent="-342900">
              <a:spcBef>
                <a:spcPts val="1200"/>
              </a:spcBef>
              <a:buAutoNum type="arabicPeriod"/>
            </a:pPr>
            <a:r>
              <a:rPr lang="en-US" sz="1100" kern="0" dirty="0">
                <a:solidFill>
                  <a:schemeClr val="accent4"/>
                </a:solidFill>
                <a:ea typeface="Intel Clear Pro" panose="020B0804020202060201" pitchFamily="34" charset="0"/>
                <a:cs typeface="Intel Clear Pro" panose="020B0804020202060201" pitchFamily="34" charset="0"/>
                <a:sym typeface="Wingdings" panose="05000000000000000000" pitchFamily="2" charset="2"/>
                <a:hlinkClick r:id="rId5">
                  <a:extLst>
                    <a:ext uri="{A12FA001-AC4F-418D-AE19-62706E023703}">
                      <ahyp:hlinkClr xmlns:ahyp="http://schemas.microsoft.com/office/drawing/2018/hyperlinkcolor" val="tx"/>
                    </a:ext>
                  </a:extLst>
                </a:hlinkClick>
              </a:rPr>
              <a:t>NCT Telemetry Metrics Dashboard</a:t>
            </a:r>
            <a:r>
              <a:rPr lang="en-US" sz="1100" kern="0" dirty="0">
                <a:solidFill>
                  <a:schemeClr val="accent4"/>
                </a:solidFill>
                <a:ea typeface="Intel Clear Pro" panose="020B0804020202060201" pitchFamily="34" charset="0"/>
                <a:cs typeface="Intel Clear Pro" panose="020B0804020202060201" pitchFamily="34" charset="0"/>
                <a:sym typeface="Wingdings" panose="05000000000000000000" pitchFamily="2" charset="2"/>
              </a:rPr>
              <a:t> </a:t>
            </a:r>
            <a:r>
              <a:rPr lang="en-US" sz="1100" kern="0" dirty="0">
                <a:ea typeface="Intel Clear Pro" panose="020B0804020202060201" pitchFamily="34" charset="0"/>
                <a:cs typeface="Intel Clear Pro" panose="020B0804020202060201" pitchFamily="34" charset="0"/>
                <a:sym typeface="Wingdings" panose="05000000000000000000" pitchFamily="2" charset="2"/>
              </a:rPr>
              <a:t>(</a:t>
            </a:r>
            <a:r>
              <a:rPr lang="en-US" sz="1100" kern="0" dirty="0" err="1">
                <a:ea typeface="Intel Clear Pro" panose="020B0804020202060201" pitchFamily="34" charset="0"/>
                <a:cs typeface="Intel Clear Pro" panose="020B0804020202060201" pitchFamily="34" charset="0"/>
                <a:sym typeface="Wingdings" panose="05000000000000000000" pitchFamily="2" charset="2"/>
              </a:rPr>
              <a:t>goto</a:t>
            </a:r>
            <a:r>
              <a:rPr lang="en-US" sz="1100" kern="0" dirty="0">
                <a:ea typeface="Intel Clear Pro" panose="020B0804020202060201" pitchFamily="34" charset="0"/>
                <a:cs typeface="Intel Clear Pro" panose="020B0804020202060201" pitchFamily="34" charset="0"/>
                <a:sym typeface="Wingdings" panose="05000000000000000000" pitchFamily="2" charset="2"/>
              </a:rPr>
              <a:t>/</a:t>
            </a:r>
            <a:r>
              <a:rPr lang="en-US" sz="1100" kern="0" dirty="0" err="1">
                <a:ea typeface="Intel Clear Pro" panose="020B0804020202060201" pitchFamily="34" charset="0"/>
                <a:cs typeface="Intel Clear Pro" panose="020B0804020202060201" pitchFamily="34" charset="0"/>
                <a:sym typeface="Wingdings" panose="05000000000000000000" pitchFamily="2" charset="2"/>
              </a:rPr>
              <a:t>NCTTelemetryDashboard</a:t>
            </a:r>
            <a:r>
              <a:rPr lang="en-US" sz="1100" kern="0" dirty="0">
                <a:ea typeface="Intel Clear Pro" panose="020B0804020202060201" pitchFamily="34" charset="0"/>
                <a:cs typeface="Intel Clear Pro" panose="020B0804020202060201" pitchFamily="34" charset="0"/>
                <a:sym typeface="Wingdings" panose="05000000000000000000" pitchFamily="2" charset="2"/>
              </a:rPr>
              <a:t>)</a:t>
            </a:r>
          </a:p>
          <a:p>
            <a:pPr marL="1255713" lvl="3" indent="-285750">
              <a:spcBef>
                <a:spcPts val="600"/>
              </a:spcBef>
            </a:pPr>
            <a:r>
              <a:rPr lang="en-US" sz="1050" kern="0" dirty="0">
                <a:ea typeface="Intel Clear Pro" panose="020B0804020202060201" pitchFamily="34" charset="0"/>
                <a:cs typeface="Intel Clear Pro" panose="020B0804020202060201" pitchFamily="34" charset="0"/>
                <a:sym typeface="Wingdings" panose="05000000000000000000" pitchFamily="2" charset="2"/>
              </a:rPr>
              <a:t>For access to dashboard, request “</a:t>
            </a:r>
            <a:r>
              <a:rPr lang="en-US" sz="1200" b="1" i="1" dirty="0" err="1"/>
              <a:t>HVPO_Dashboards_PBIRS_Viewers</a:t>
            </a:r>
            <a:r>
              <a:rPr lang="en-US" sz="1200" b="1" i="1" dirty="0"/>
              <a:t>”</a:t>
            </a:r>
            <a:r>
              <a:rPr lang="en-US" sz="1200" i="1" dirty="0"/>
              <a:t> </a:t>
            </a:r>
            <a:r>
              <a:rPr lang="en-US" sz="1200" dirty="0"/>
              <a:t>in AGS</a:t>
            </a:r>
            <a:endParaRPr lang="en-US" sz="1200" kern="0" dirty="0">
              <a:ea typeface="Intel Clear Pro" panose="020B0804020202060201" pitchFamily="34" charset="0"/>
              <a:cs typeface="Intel Clear Pro" panose="020B0804020202060201" pitchFamily="34" charset="0"/>
            </a:endParaRPr>
          </a:p>
          <a:p>
            <a:endParaRPr lang="en-US" dirty="0"/>
          </a:p>
        </p:txBody>
      </p:sp>
      <p:sp>
        <p:nvSpPr>
          <p:cNvPr id="8" name="TextBox 7">
            <a:extLst>
              <a:ext uri="{FF2B5EF4-FFF2-40B4-BE49-F238E27FC236}">
                <a16:creationId xmlns:a16="http://schemas.microsoft.com/office/drawing/2014/main" id="{BC6E9E9C-9629-4BAE-A4E5-8146370A46F2}"/>
              </a:ext>
            </a:extLst>
          </p:cNvPr>
          <p:cNvSpPr txBox="1"/>
          <p:nvPr/>
        </p:nvSpPr>
        <p:spPr>
          <a:xfrm>
            <a:off x="1865194" y="4071414"/>
            <a:ext cx="1601337" cy="646331"/>
          </a:xfrm>
          <a:prstGeom prst="rect">
            <a:avLst/>
          </a:prstGeom>
          <a:noFill/>
        </p:spPr>
        <p:txBody>
          <a:bodyPr wrap="square">
            <a:spAutoFit/>
          </a:bodyPr>
          <a:lstStyle/>
          <a:p>
            <a:pPr algn="ct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38</a:t>
            </a:r>
            <a:r>
              <a:rPr lang="en-US" sz="1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.8% </a:t>
            </a:r>
          </a:p>
          <a:p>
            <a:pPr algn="ctr"/>
            <a:r>
              <a:rPr lang="en-US" sz="1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Reduction</a:t>
            </a:r>
          </a:p>
        </p:txBody>
      </p:sp>
    </p:spTree>
    <p:extLst>
      <p:ext uri="{BB962C8B-B14F-4D97-AF65-F5344CB8AC3E}">
        <p14:creationId xmlns:p14="http://schemas.microsoft.com/office/powerpoint/2010/main" val="2614823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E810-1CFC-493A-BCC1-C89CA6286A1E}"/>
              </a:ext>
            </a:extLst>
          </p:cNvPr>
          <p:cNvSpPr>
            <a:spLocks noGrp="1"/>
          </p:cNvSpPr>
          <p:nvPr>
            <p:ph type="ctrTitle" sz="quarter"/>
          </p:nvPr>
        </p:nvSpPr>
        <p:spPr/>
        <p:txBody>
          <a:bodyPr/>
          <a:lstStyle/>
          <a:p>
            <a:r>
              <a:rPr lang="en-US" dirty="0"/>
              <a:t>Comprehending the Costs of Code and Faults</a:t>
            </a:r>
            <a:br>
              <a:rPr lang="en-US" dirty="0"/>
            </a:br>
            <a:r>
              <a:rPr lang="en-US" dirty="0"/>
              <a:t>Focusing on development improvements</a:t>
            </a:r>
          </a:p>
        </p:txBody>
      </p:sp>
    </p:spTree>
    <p:extLst>
      <p:ext uri="{BB962C8B-B14F-4D97-AF65-F5344CB8AC3E}">
        <p14:creationId xmlns:p14="http://schemas.microsoft.com/office/powerpoint/2010/main" val="85037948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9E46-14AB-4AC0-8B88-56B40D90BC2E}"/>
              </a:ext>
            </a:extLst>
          </p:cNvPr>
          <p:cNvSpPr>
            <a:spLocks noGrp="1"/>
          </p:cNvSpPr>
          <p:nvPr>
            <p:ph type="title"/>
          </p:nvPr>
        </p:nvSpPr>
        <p:spPr/>
        <p:txBody>
          <a:bodyPr>
            <a:normAutofit fontScale="90000"/>
          </a:bodyPr>
          <a:lstStyle/>
          <a:p>
            <a:r>
              <a:rPr lang="en-US" dirty="0"/>
              <a:t>Quantification of the Global Costs Associated with Development</a:t>
            </a:r>
          </a:p>
        </p:txBody>
      </p:sp>
      <p:sp>
        <p:nvSpPr>
          <p:cNvPr id="5" name="Rectangle 2">
            <a:extLst>
              <a:ext uri="{FF2B5EF4-FFF2-40B4-BE49-F238E27FC236}">
                <a16:creationId xmlns:a16="http://schemas.microsoft.com/office/drawing/2014/main" id="{57566009-4696-4F67-9018-F543C855F08E}"/>
              </a:ext>
            </a:extLst>
          </p:cNvPr>
          <p:cNvSpPr>
            <a:spLocks noChangeArrowheads="1"/>
          </p:cNvSpPr>
          <p:nvPr/>
        </p:nvSpPr>
        <p:spPr bwMode="auto">
          <a:xfrm>
            <a:off x="8966287" y="-11231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13065A97-D08A-40F3-884C-3B108D056019}"/>
              </a:ext>
            </a:extLst>
          </p:cNvPr>
          <p:cNvPicPr>
            <a:picLocks noChangeAspect="1"/>
          </p:cNvPicPr>
          <p:nvPr/>
        </p:nvPicPr>
        <p:blipFill>
          <a:blip r:embed="rId3"/>
          <a:stretch>
            <a:fillRect/>
          </a:stretch>
        </p:blipFill>
        <p:spPr>
          <a:xfrm>
            <a:off x="4185837" y="862245"/>
            <a:ext cx="7797792" cy="4908588"/>
          </a:xfrm>
          <a:prstGeom prst="rect">
            <a:avLst/>
          </a:prstGeom>
        </p:spPr>
      </p:pic>
      <p:sp>
        <p:nvSpPr>
          <p:cNvPr id="7" name="Oval 6">
            <a:extLst>
              <a:ext uri="{FF2B5EF4-FFF2-40B4-BE49-F238E27FC236}">
                <a16:creationId xmlns:a16="http://schemas.microsoft.com/office/drawing/2014/main" id="{ED2563BB-E3C6-4352-92EA-1795695CE271}"/>
              </a:ext>
            </a:extLst>
          </p:cNvPr>
          <p:cNvSpPr/>
          <p:nvPr/>
        </p:nvSpPr>
        <p:spPr>
          <a:xfrm>
            <a:off x="7566561" y="2317421"/>
            <a:ext cx="3234789" cy="1103587"/>
          </a:xfrm>
          <a:prstGeom prst="ellipse">
            <a:avLst/>
          </a:prstGeom>
          <a:noFill/>
          <a:ln w="571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D777CE7B-F9FB-4DCB-BC88-87FE7AC95A99}"/>
              </a:ext>
            </a:extLst>
          </p:cNvPr>
          <p:cNvSpPr/>
          <p:nvPr/>
        </p:nvSpPr>
        <p:spPr>
          <a:xfrm>
            <a:off x="208371" y="876443"/>
            <a:ext cx="4124284" cy="4315027"/>
          </a:xfrm>
          <a:prstGeom prst="rect">
            <a:avLst/>
          </a:prstGeom>
        </p:spPr>
        <p:txBody>
          <a:bodyPr wrap="square">
            <a:spAutoFit/>
          </a:bodyPr>
          <a:lstStyle/>
          <a:p>
            <a:pPr defTabSz="457200" fontAlgn="base">
              <a:spcBef>
                <a:spcPct val="20000"/>
              </a:spcBef>
              <a:spcAft>
                <a:spcPct val="0"/>
              </a:spcAft>
              <a:buClr>
                <a:schemeClr val="tx2"/>
              </a:buClr>
              <a:buFont typeface="Arial" pitchFamily="34" charset="0"/>
            </a:pPr>
            <a:r>
              <a:rPr lang="en-US" altLang="en-US" sz="1400" dirty="0"/>
              <a:t>University of Cambridge Case Study</a:t>
            </a:r>
          </a:p>
          <a:p>
            <a:pPr marL="342891" indent="-342891" defTabSz="457200" fontAlgn="base">
              <a:spcBef>
                <a:spcPct val="20000"/>
              </a:spcBef>
              <a:spcAft>
                <a:spcPct val="0"/>
              </a:spcAft>
              <a:buClr>
                <a:schemeClr val="tx2"/>
              </a:buClr>
              <a:buFont typeface="Arial" pitchFamily="34" charset="0"/>
              <a:buChar char="•"/>
            </a:pPr>
            <a:r>
              <a:rPr lang="en-US" altLang="en-US" sz="1400" dirty="0"/>
              <a:t>US$156 Billion per year Wages-only estimated cost of debugging</a:t>
            </a:r>
          </a:p>
          <a:p>
            <a:pPr marL="342891" indent="-342891" defTabSz="457200" fontAlgn="base">
              <a:spcBef>
                <a:spcPct val="20000"/>
              </a:spcBef>
              <a:spcAft>
                <a:spcPct val="0"/>
              </a:spcAft>
              <a:buClr>
                <a:schemeClr val="tx2"/>
              </a:buClr>
              <a:buFont typeface="Arial" pitchFamily="34" charset="0"/>
              <a:buChar char="•"/>
            </a:pPr>
            <a:r>
              <a:rPr lang="en-US" altLang="en-US" sz="1400" dirty="0"/>
              <a:t>US$312 Billion per year TOTAL estimated cost of debugging including wages and overheads</a:t>
            </a:r>
          </a:p>
          <a:p>
            <a:pPr marL="342891" indent="-342891" defTabSz="457200" fontAlgn="base">
              <a:spcBef>
                <a:spcPct val="20000"/>
              </a:spcBef>
              <a:spcAft>
                <a:spcPct val="0"/>
              </a:spcAft>
              <a:buClr>
                <a:schemeClr val="tx2"/>
              </a:buClr>
              <a:buFont typeface="Arial" pitchFamily="34" charset="0"/>
              <a:buChar char="•"/>
            </a:pPr>
            <a:endParaRPr lang="en-US" altLang="en-US" sz="1400" dirty="0"/>
          </a:p>
          <a:p>
            <a:pPr defTabSz="457200" fontAlgn="base">
              <a:spcBef>
                <a:spcPct val="20000"/>
              </a:spcBef>
              <a:spcAft>
                <a:spcPct val="0"/>
              </a:spcAft>
              <a:buClr>
                <a:schemeClr val="tx2"/>
              </a:buClr>
              <a:buFont typeface="Arial" pitchFamily="34" charset="0"/>
            </a:pPr>
            <a:r>
              <a:rPr lang="en-US" altLang="en-US" sz="1400" dirty="0"/>
              <a:t>Programmers Time</a:t>
            </a:r>
          </a:p>
          <a:p>
            <a:pPr marL="342891" indent="-342891" defTabSz="457200" fontAlgn="base">
              <a:spcBef>
                <a:spcPct val="20000"/>
              </a:spcBef>
              <a:spcAft>
                <a:spcPct val="0"/>
              </a:spcAft>
              <a:buClr>
                <a:schemeClr val="tx2"/>
              </a:buClr>
              <a:buFont typeface="Arial" pitchFamily="34" charset="0"/>
              <a:buChar char="•"/>
            </a:pPr>
            <a:r>
              <a:rPr lang="en-US" altLang="en-US" sz="1400" dirty="0"/>
              <a:t>50.1% General Tasks &amp; Development</a:t>
            </a:r>
          </a:p>
          <a:p>
            <a:pPr marL="342891" indent="-342891" defTabSz="457200" fontAlgn="base">
              <a:spcBef>
                <a:spcPct val="20000"/>
              </a:spcBef>
              <a:spcAft>
                <a:spcPct val="0"/>
              </a:spcAft>
              <a:buClr>
                <a:schemeClr val="tx2"/>
              </a:buClr>
              <a:buFont typeface="Arial" pitchFamily="34" charset="0"/>
              <a:buChar char="•"/>
            </a:pPr>
            <a:r>
              <a:rPr lang="en-US" altLang="en-US" sz="1400" dirty="0"/>
              <a:t>49.9% Debugging</a:t>
            </a:r>
          </a:p>
          <a:p>
            <a:pPr marL="342891" indent="-342891" defTabSz="457200" fontAlgn="base">
              <a:spcBef>
                <a:spcPct val="20000"/>
              </a:spcBef>
              <a:spcAft>
                <a:spcPct val="0"/>
              </a:spcAft>
              <a:buClr>
                <a:schemeClr val="tx2"/>
              </a:buClr>
              <a:buFont typeface="Arial" pitchFamily="34" charset="0"/>
              <a:buChar char="•"/>
            </a:pPr>
            <a:endParaRPr lang="en-US" altLang="en-US" sz="1400" dirty="0"/>
          </a:p>
          <a:p>
            <a:pPr defTabSz="457200" fontAlgn="base">
              <a:spcBef>
                <a:spcPct val="20000"/>
              </a:spcBef>
              <a:spcAft>
                <a:spcPct val="0"/>
              </a:spcAft>
              <a:buClr>
                <a:schemeClr val="tx2"/>
              </a:buClr>
              <a:buFont typeface="Arial" pitchFamily="34" charset="0"/>
            </a:pPr>
            <a:r>
              <a:rPr lang="en-US" altLang="en-US" sz="1400" dirty="0"/>
              <a:t>Projected Outcome(s)</a:t>
            </a:r>
          </a:p>
          <a:p>
            <a:pPr marL="342891" indent="-342891" defTabSz="457200" fontAlgn="base">
              <a:spcBef>
                <a:spcPct val="20000"/>
              </a:spcBef>
              <a:spcAft>
                <a:spcPct val="0"/>
              </a:spcAft>
              <a:buClr>
                <a:schemeClr val="tx2"/>
              </a:buClr>
              <a:buFont typeface="Arial" pitchFamily="34" charset="0"/>
              <a:buChar char="•"/>
            </a:pPr>
            <a:r>
              <a:rPr lang="en-US" altLang="en-US" sz="1400" dirty="0"/>
              <a:t>Effective debugging technique(s) can save 26% in debug time</a:t>
            </a:r>
          </a:p>
          <a:p>
            <a:pPr marL="342891" indent="-342891" defTabSz="457200" fontAlgn="base">
              <a:spcBef>
                <a:spcPct val="20000"/>
              </a:spcBef>
              <a:spcAft>
                <a:spcPct val="0"/>
              </a:spcAft>
              <a:buClr>
                <a:schemeClr val="tx2"/>
              </a:buClr>
              <a:buFont typeface="Arial" pitchFamily="34" charset="0"/>
              <a:buChar char="•"/>
            </a:pPr>
            <a:r>
              <a:rPr lang="en-US" altLang="en-US" sz="1400" dirty="0"/>
              <a:t>Net Global Savings Potential $81 Billion</a:t>
            </a:r>
          </a:p>
          <a:p>
            <a:pPr marL="342891" indent="-342891" defTabSz="457200" fontAlgn="base">
              <a:spcBef>
                <a:spcPct val="20000"/>
              </a:spcBef>
              <a:spcAft>
                <a:spcPct val="0"/>
              </a:spcAft>
              <a:buClr>
                <a:schemeClr val="tx2"/>
              </a:buClr>
              <a:buFont typeface="Arial" pitchFamily="34" charset="0"/>
              <a:buChar char="•"/>
            </a:pPr>
            <a:endParaRPr lang="en-US" altLang="en-US" sz="1400" dirty="0"/>
          </a:p>
          <a:p>
            <a:pPr defTabSz="457200" fontAlgn="base">
              <a:spcBef>
                <a:spcPct val="20000"/>
              </a:spcBef>
              <a:spcAft>
                <a:spcPct val="0"/>
              </a:spcAft>
              <a:buClr>
                <a:schemeClr val="tx2"/>
              </a:buClr>
              <a:buFont typeface="Arial" pitchFamily="34" charset="0"/>
            </a:pPr>
            <a:r>
              <a:rPr lang="en-US" altLang="en-US" sz="1400" dirty="0"/>
              <a:t>Bottomline</a:t>
            </a:r>
          </a:p>
          <a:p>
            <a:pPr marL="342891" indent="-342891" defTabSz="457200" fontAlgn="base">
              <a:spcBef>
                <a:spcPct val="20000"/>
              </a:spcBef>
              <a:spcAft>
                <a:spcPct val="0"/>
              </a:spcAft>
              <a:buClr>
                <a:schemeClr val="tx2"/>
              </a:buClr>
              <a:buFont typeface="Arial" pitchFamily="34" charset="0"/>
              <a:buChar char="•"/>
            </a:pPr>
            <a:r>
              <a:rPr lang="en-US" altLang="en-US" sz="1400" dirty="0"/>
              <a:t>We have opportunities</a:t>
            </a:r>
            <a:endParaRPr lang="en-US" altLang="en-US" sz="2800" dirty="0"/>
          </a:p>
        </p:txBody>
      </p:sp>
      <p:sp>
        <p:nvSpPr>
          <p:cNvPr id="6" name="Rectangle 5">
            <a:extLst>
              <a:ext uri="{FF2B5EF4-FFF2-40B4-BE49-F238E27FC236}">
                <a16:creationId xmlns:a16="http://schemas.microsoft.com/office/drawing/2014/main" id="{7A4C1216-542F-40B9-A6CD-CD51F6F185B0}"/>
              </a:ext>
            </a:extLst>
          </p:cNvPr>
          <p:cNvSpPr/>
          <p:nvPr/>
        </p:nvSpPr>
        <p:spPr>
          <a:xfrm>
            <a:off x="69298" y="5638791"/>
            <a:ext cx="12033801" cy="430887"/>
          </a:xfrm>
          <a:prstGeom prst="rect">
            <a:avLst/>
          </a:prstGeom>
        </p:spPr>
        <p:txBody>
          <a:bodyPr wrap="square">
            <a:spAutoFit/>
          </a:bodyPr>
          <a:lstStyle/>
          <a:p>
            <a:r>
              <a:rPr lang="en-US" altLang="en-US" sz="1100" dirty="0">
                <a:ea typeface="Intel Clear"/>
                <a:cs typeface="Arial" panose="020B0604020202020204" pitchFamily="34" charset="0"/>
              </a:rPr>
              <a:t>Reference:  Britton, T., </a:t>
            </a:r>
            <a:r>
              <a:rPr lang="en-US" altLang="en-US" sz="1100" dirty="0" err="1">
                <a:ea typeface="Intel Clear"/>
                <a:cs typeface="Arial" panose="020B0604020202020204" pitchFamily="34" charset="0"/>
              </a:rPr>
              <a:t>Jeng</a:t>
            </a:r>
            <a:r>
              <a:rPr lang="en-US" altLang="en-US" sz="1100" dirty="0">
                <a:ea typeface="Intel Clear"/>
                <a:cs typeface="Arial" panose="020B0604020202020204" pitchFamily="34" charset="0"/>
              </a:rPr>
              <a:t>, L., Carver, G., </a:t>
            </a:r>
            <a:r>
              <a:rPr lang="en-US" altLang="en-US" sz="1100" dirty="0" err="1">
                <a:ea typeface="Intel Clear"/>
                <a:cs typeface="Arial" panose="020B0604020202020204" pitchFamily="34" charset="0"/>
              </a:rPr>
              <a:t>Cheak</a:t>
            </a:r>
            <a:r>
              <a:rPr lang="en-US" altLang="en-US" sz="1100" dirty="0">
                <a:ea typeface="Intel Clear"/>
                <a:cs typeface="Arial" panose="020B0604020202020204" pitchFamily="34" charset="0"/>
              </a:rPr>
              <a:t>, P. &amp; </a:t>
            </a:r>
            <a:r>
              <a:rPr lang="en-US" altLang="en-US" sz="1100" dirty="0" err="1">
                <a:ea typeface="Intel Clear"/>
                <a:cs typeface="Arial" panose="020B0604020202020204" pitchFamily="34" charset="0"/>
              </a:rPr>
              <a:t>Katzenellenbogen</a:t>
            </a:r>
            <a:r>
              <a:rPr lang="en-US" altLang="en-US" sz="1100" dirty="0">
                <a:ea typeface="Intel Clear"/>
                <a:cs typeface="Arial" panose="020B0604020202020204" pitchFamily="34" charset="0"/>
              </a:rPr>
              <a:t>, T. (2013) </a:t>
            </a:r>
            <a:r>
              <a:rPr lang="en-US" altLang="en-US" sz="1100" dirty="0">
                <a:ea typeface="Intel Clear"/>
                <a:cs typeface="Arial" panose="020B0604020202020204" pitchFamily="34" charset="0"/>
                <a:hlinkClick r:id="rId4">
                  <a:extLst>
                    <a:ext uri="{A12FA001-AC4F-418D-AE19-62706E023703}">
                      <ahyp:hlinkClr xmlns:ahyp="http://schemas.microsoft.com/office/drawing/2018/hyperlinkcolor" val="tx"/>
                    </a:ext>
                  </a:extLst>
                </a:hlinkClick>
              </a:rPr>
              <a:t>Reversible Debugging Software: Quantify the time and cost saved using reversible debuggers</a:t>
            </a:r>
            <a:endParaRPr lang="en-US" altLang="en-US" sz="1100" dirty="0">
              <a:ea typeface="Intel Clear"/>
              <a:cs typeface="Arial" panose="020B0604020202020204" pitchFamily="34" charset="0"/>
            </a:endParaRPr>
          </a:p>
          <a:p>
            <a:r>
              <a:rPr lang="fr-FR" sz="1100" dirty="0"/>
              <a:t>Source: Evans Data Corporation (2012), </a:t>
            </a:r>
            <a:r>
              <a:rPr lang="fr-FR" sz="1100" dirty="0" err="1"/>
              <a:t>Payscale</a:t>
            </a:r>
            <a:r>
              <a:rPr lang="fr-FR" sz="1100" dirty="0"/>
              <a:t> (2012),  RTI (2002), CVP </a:t>
            </a:r>
            <a:r>
              <a:rPr lang="fr-FR" sz="1100" dirty="0" err="1"/>
              <a:t>Surveys</a:t>
            </a:r>
            <a:r>
              <a:rPr lang="fr-FR" sz="1100" dirty="0"/>
              <a:t> (2012)</a:t>
            </a:r>
            <a:endParaRPr lang="en-US" sz="1100" dirty="0"/>
          </a:p>
        </p:txBody>
      </p:sp>
      <p:sp>
        <p:nvSpPr>
          <p:cNvPr id="10" name="Rectangle 9">
            <a:extLst>
              <a:ext uri="{FF2B5EF4-FFF2-40B4-BE49-F238E27FC236}">
                <a16:creationId xmlns:a16="http://schemas.microsoft.com/office/drawing/2014/main" id="{EC2A77B9-A14A-40AC-AF08-8CC74404DF98}"/>
              </a:ext>
            </a:extLst>
          </p:cNvPr>
          <p:cNvSpPr/>
          <p:nvPr/>
        </p:nvSpPr>
        <p:spPr>
          <a:xfrm>
            <a:off x="5794635" y="1417081"/>
            <a:ext cx="6343303"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Faul</a:t>
            </a:r>
            <a:r>
              <a:rPr lang="en-US" b="1" dirty="0">
                <a:solidFill>
                  <a:schemeClr val="tx2"/>
                </a:solidFill>
                <a:latin typeface="+mj-lt"/>
                <a:ea typeface="Intel Clear Light" panose="020B0404020203020204" pitchFamily="34" charset="0"/>
                <a:cs typeface="Arial" panose="020B0604020202020204" pitchFamily="34" charset="0"/>
                <a:sym typeface="Helvetica Neue Medium"/>
              </a:rPr>
              <a:t>t Analysis Root Causing and Repair is Substantial Globally.</a:t>
            </a:r>
            <a:endParaRPr lang="en-US" sz="1800" b="1" dirty="0">
              <a:solidFill>
                <a:schemeClr val="tx2"/>
              </a:solidFill>
              <a:latin typeface="+mj-lt"/>
              <a:ea typeface="Intel Clear Light" panose="020B0404020203020204" pitchFamily="34" charset="0"/>
              <a:cs typeface="Arial" panose="020B0604020202020204" pitchFamily="34" charset="0"/>
              <a:sym typeface="Helvetica Neue Medium"/>
            </a:endParaRPr>
          </a:p>
        </p:txBody>
      </p:sp>
    </p:spTree>
    <p:extLst>
      <p:ext uri="{BB962C8B-B14F-4D97-AF65-F5344CB8AC3E}">
        <p14:creationId xmlns:p14="http://schemas.microsoft.com/office/powerpoint/2010/main" val="308473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37CF-B86B-4D3E-B576-9AD2621B5007}"/>
              </a:ext>
            </a:extLst>
          </p:cNvPr>
          <p:cNvSpPr>
            <a:spLocks noGrp="1"/>
          </p:cNvSpPr>
          <p:nvPr>
            <p:ph type="title"/>
          </p:nvPr>
        </p:nvSpPr>
        <p:spPr>
          <a:xfrm>
            <a:off x="480589" y="348260"/>
            <a:ext cx="11010816" cy="695218"/>
          </a:xfrm>
        </p:spPr>
        <p:txBody>
          <a:bodyPr/>
          <a:lstStyle/>
          <a:p>
            <a:r>
              <a:rPr lang="en-US" dirty="0"/>
              <a:t>Business Unit: Software and Defect Cost Estimates</a:t>
            </a:r>
          </a:p>
        </p:txBody>
      </p:sp>
      <p:sp>
        <p:nvSpPr>
          <p:cNvPr id="18" name="Content Placeholder 3">
            <a:extLst>
              <a:ext uri="{FF2B5EF4-FFF2-40B4-BE49-F238E27FC236}">
                <a16:creationId xmlns:a16="http://schemas.microsoft.com/office/drawing/2014/main" id="{2291B477-7A5B-4455-8D9B-5A444E9D6F8F}"/>
              </a:ext>
            </a:extLst>
          </p:cNvPr>
          <p:cNvSpPr txBox="1">
            <a:spLocks/>
          </p:cNvSpPr>
          <p:nvPr/>
        </p:nvSpPr>
        <p:spPr>
          <a:xfrm>
            <a:off x="5454319" y="1118111"/>
            <a:ext cx="6343303" cy="5260415"/>
          </a:xfrm>
          <a:prstGeom prst="rect">
            <a:avLst/>
          </a:prstGeom>
        </p:spPr>
        <p:txBody>
          <a:bodyPr>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457200" indent="-457200" hangingPunct="1">
              <a:lnSpc>
                <a:spcPct val="150000"/>
              </a:lnSpc>
              <a:spcBef>
                <a:spcPts val="0"/>
              </a:spcBef>
              <a:buFont typeface="+mj-lt"/>
              <a:buAutoNum type="arabicPeriod"/>
            </a:pPr>
            <a:r>
              <a:rPr lang="en-US" sz="1800" dirty="0">
                <a:solidFill>
                  <a:schemeClr val="tx1"/>
                </a:solidFill>
              </a:rPr>
              <a:t>US $1,000 to develop each line of code on the space shuttle</a:t>
            </a:r>
          </a:p>
          <a:p>
            <a:pPr marL="457200" indent="-457200">
              <a:buFont typeface="+mj-lt"/>
              <a:buAutoNum type="arabicPeriod"/>
            </a:pPr>
            <a:r>
              <a:rPr lang="en-US" sz="1800" dirty="0">
                <a:solidFill>
                  <a:schemeClr val="tx1"/>
                </a:solidFill>
              </a:rPr>
              <a:t>Red Hat Linux has been estimated to cost $33 lines of code (loc) </a:t>
            </a:r>
          </a:p>
          <a:p>
            <a:pPr marL="457200" indent="-457200" hangingPunct="1">
              <a:lnSpc>
                <a:spcPct val="150000"/>
              </a:lnSpc>
              <a:spcBef>
                <a:spcPts val="0"/>
              </a:spcBef>
              <a:buFont typeface="+mj-lt"/>
              <a:buAutoNum type="arabicPeriod"/>
            </a:pPr>
            <a:r>
              <a:rPr lang="en-US" sz="1800" dirty="0">
                <a:solidFill>
                  <a:schemeClr val="tx1"/>
                </a:solidFill>
              </a:rPr>
              <a:t>Defects cost 10 to 100 times  more  to  fix  when  they  escape  detection during the coding phase.</a:t>
            </a:r>
          </a:p>
          <a:p>
            <a:pPr marL="457200" indent="-457200" hangingPunct="1">
              <a:lnSpc>
                <a:spcPct val="150000"/>
              </a:lnSpc>
              <a:spcBef>
                <a:spcPts val="0"/>
              </a:spcBef>
              <a:buFont typeface="+mj-lt"/>
              <a:buAutoNum type="arabicPeriod"/>
            </a:pPr>
            <a:r>
              <a:rPr lang="en-US" sz="1800" dirty="0">
                <a:solidFill>
                  <a:schemeClr val="tx1"/>
                </a:solidFill>
              </a:rPr>
              <a:t>Reducing defects or defect time</a:t>
            </a:r>
          </a:p>
          <a:p>
            <a:pPr marL="685800" lvl="1" indent="-457200" hangingPunct="1">
              <a:lnSpc>
                <a:spcPct val="150000"/>
              </a:lnSpc>
              <a:spcBef>
                <a:spcPts val="0"/>
              </a:spcBef>
              <a:buFont typeface="+mj-lt"/>
              <a:buAutoNum type="alphaUcPeriod"/>
            </a:pPr>
            <a:r>
              <a:rPr lang="en-US" sz="1800" dirty="0">
                <a:solidFill>
                  <a:schemeClr val="tx1"/>
                </a:solidFill>
              </a:rPr>
              <a:t>A conservative estimate -10% or reducing $1.50 per line of code represents a  return  of  approximately  30  to  1</a:t>
            </a:r>
            <a:endParaRPr lang="en-US" dirty="0">
              <a:solidFill>
                <a:schemeClr val="tx1"/>
              </a:solidFill>
            </a:endParaRPr>
          </a:p>
        </p:txBody>
      </p:sp>
      <p:sp>
        <p:nvSpPr>
          <p:cNvPr id="19" name="Rectangle 18">
            <a:extLst>
              <a:ext uri="{FF2B5EF4-FFF2-40B4-BE49-F238E27FC236}">
                <a16:creationId xmlns:a16="http://schemas.microsoft.com/office/drawing/2014/main" id="{6672254C-92D5-4D41-A4F3-4CE76033130E}"/>
              </a:ext>
            </a:extLst>
          </p:cNvPr>
          <p:cNvSpPr/>
          <p:nvPr/>
        </p:nvSpPr>
        <p:spPr>
          <a:xfrm>
            <a:off x="6096000" y="5433356"/>
            <a:ext cx="5422117" cy="238399"/>
          </a:xfrm>
          <a:prstGeom prst="rect">
            <a:avLst/>
          </a:prstGeom>
        </p:spPr>
        <p:txBody>
          <a:bodyPr wrap="square">
            <a:spAutoFit/>
          </a:bodyPr>
          <a:lstStyle/>
          <a:p>
            <a:r>
              <a:rPr lang="en-US" sz="1050" dirty="0"/>
              <a:t>Reference: https://www.ghs.com/articles/GHS_dont_ignore_static_analysis_2_08.pdf</a:t>
            </a:r>
          </a:p>
        </p:txBody>
      </p:sp>
      <p:sp>
        <p:nvSpPr>
          <p:cNvPr id="22" name="Rectangle 21">
            <a:extLst>
              <a:ext uri="{FF2B5EF4-FFF2-40B4-BE49-F238E27FC236}">
                <a16:creationId xmlns:a16="http://schemas.microsoft.com/office/drawing/2014/main" id="{3E551FA1-AB78-4F51-B592-168CCB9EB442}"/>
              </a:ext>
            </a:extLst>
          </p:cNvPr>
          <p:cNvSpPr/>
          <p:nvPr/>
        </p:nvSpPr>
        <p:spPr>
          <a:xfrm>
            <a:off x="5461749" y="5671755"/>
            <a:ext cx="6295303" cy="379591"/>
          </a:xfrm>
          <a:prstGeom prst="rect">
            <a:avLst/>
          </a:prstGeom>
          <a:solidFill>
            <a:srgbClr val="FFFF00"/>
          </a:solidFill>
          <a:ln w="1270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Product Code development is expensive!</a:t>
            </a:r>
          </a:p>
        </p:txBody>
      </p:sp>
      <p:sp>
        <p:nvSpPr>
          <p:cNvPr id="20" name="Rectangle 19">
            <a:extLst>
              <a:ext uri="{FF2B5EF4-FFF2-40B4-BE49-F238E27FC236}">
                <a16:creationId xmlns:a16="http://schemas.microsoft.com/office/drawing/2014/main" id="{E939F82E-6F7A-4DD9-B1E4-DEF72FFD0A1B}"/>
              </a:ext>
            </a:extLst>
          </p:cNvPr>
          <p:cNvSpPr/>
          <p:nvPr/>
        </p:nvSpPr>
        <p:spPr>
          <a:xfrm>
            <a:off x="1942521" y="1692092"/>
            <a:ext cx="3423920" cy="471924"/>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Architecture</a:t>
            </a:r>
          </a:p>
        </p:txBody>
      </p:sp>
      <p:sp>
        <p:nvSpPr>
          <p:cNvPr id="21" name="Rectangle 20">
            <a:extLst>
              <a:ext uri="{FF2B5EF4-FFF2-40B4-BE49-F238E27FC236}">
                <a16:creationId xmlns:a16="http://schemas.microsoft.com/office/drawing/2014/main" id="{A31227B9-A171-4781-901D-3B21AABE5910}"/>
              </a:ext>
            </a:extLst>
          </p:cNvPr>
          <p:cNvSpPr/>
          <p:nvPr/>
        </p:nvSpPr>
        <p:spPr>
          <a:xfrm>
            <a:off x="1935090" y="2824588"/>
            <a:ext cx="3423920" cy="1210588"/>
          </a:xfrm>
          <a:prstGeom prst="rect">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Development</a:t>
            </a:r>
          </a:p>
          <a:p>
            <a:pPr marL="0" marR="0" indent="0" algn="ctr" defTabSz="825500" rtl="0" fontAlgn="auto" latinLnBrk="0" hangingPunct="0">
              <a:lnSpc>
                <a:spcPct val="100000"/>
              </a:lnSpc>
              <a:spcBef>
                <a:spcPts val="0"/>
              </a:spcBef>
              <a:spcAft>
                <a:spcPts val="0"/>
              </a:spcAft>
              <a:buClrTx/>
              <a:buSzTx/>
              <a:buFontTx/>
              <a:buNone/>
              <a:tabLst/>
            </a:pPr>
            <a:r>
              <a:rPr lang="en-US" dirty="0">
                <a:solidFill>
                  <a:srgbClr val="FFFFFF"/>
                </a:solidFill>
                <a:latin typeface="Helvetica Neue Medium"/>
                <a:ea typeface="Helvetica Neue Medium"/>
                <a:cs typeface="Helvetica Neue Medium"/>
                <a:sym typeface="Helvetica Neue Medium"/>
              </a:rPr>
              <a:t>Test</a:t>
            </a:r>
          </a:p>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Debug</a:t>
            </a:r>
          </a:p>
        </p:txBody>
      </p:sp>
      <p:sp>
        <p:nvSpPr>
          <p:cNvPr id="23" name="Rectangle 22">
            <a:extLst>
              <a:ext uri="{FF2B5EF4-FFF2-40B4-BE49-F238E27FC236}">
                <a16:creationId xmlns:a16="http://schemas.microsoft.com/office/drawing/2014/main" id="{31807199-1FEF-4F4C-B886-C37FA48FF9B8}"/>
              </a:ext>
            </a:extLst>
          </p:cNvPr>
          <p:cNvSpPr/>
          <p:nvPr/>
        </p:nvSpPr>
        <p:spPr>
          <a:xfrm>
            <a:off x="1926084" y="2275298"/>
            <a:ext cx="3423920" cy="471924"/>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Product Definition</a:t>
            </a:r>
          </a:p>
        </p:txBody>
      </p:sp>
      <p:sp>
        <p:nvSpPr>
          <p:cNvPr id="24" name="Rectangle 23">
            <a:extLst>
              <a:ext uri="{FF2B5EF4-FFF2-40B4-BE49-F238E27FC236}">
                <a16:creationId xmlns:a16="http://schemas.microsoft.com/office/drawing/2014/main" id="{3762A8A9-BBFE-46F8-AB1E-5E12C93EDD96}"/>
              </a:ext>
            </a:extLst>
          </p:cNvPr>
          <p:cNvSpPr/>
          <p:nvPr/>
        </p:nvSpPr>
        <p:spPr>
          <a:xfrm>
            <a:off x="1942521" y="1142802"/>
            <a:ext cx="3423920" cy="471924"/>
          </a:xfrm>
          <a:prstGeom prst="rect">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Planning</a:t>
            </a:r>
          </a:p>
        </p:txBody>
      </p:sp>
      <p:sp>
        <p:nvSpPr>
          <p:cNvPr id="25" name="Rectangle 24">
            <a:extLst>
              <a:ext uri="{FF2B5EF4-FFF2-40B4-BE49-F238E27FC236}">
                <a16:creationId xmlns:a16="http://schemas.microsoft.com/office/drawing/2014/main" id="{42C31D44-0EF3-417C-AD67-A2296BEFDB20}"/>
              </a:ext>
            </a:extLst>
          </p:cNvPr>
          <p:cNvSpPr/>
          <p:nvPr/>
        </p:nvSpPr>
        <p:spPr>
          <a:xfrm>
            <a:off x="1909648" y="4119030"/>
            <a:ext cx="3423920" cy="471924"/>
          </a:xfrm>
          <a:prstGeom prst="rect">
            <a:avLst/>
          </a:prstGeom>
          <a:solidFill>
            <a:srgbClr val="FF9900"/>
          </a:solidFill>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Qualification</a:t>
            </a:r>
          </a:p>
        </p:txBody>
      </p:sp>
      <p:sp>
        <p:nvSpPr>
          <p:cNvPr id="26" name="Rectangle 25">
            <a:extLst>
              <a:ext uri="{FF2B5EF4-FFF2-40B4-BE49-F238E27FC236}">
                <a16:creationId xmlns:a16="http://schemas.microsoft.com/office/drawing/2014/main" id="{42AB7F70-C1C0-4AA7-92FA-6CC950FC145F}"/>
              </a:ext>
            </a:extLst>
          </p:cNvPr>
          <p:cNvSpPr/>
          <p:nvPr/>
        </p:nvSpPr>
        <p:spPr>
          <a:xfrm>
            <a:off x="1935090" y="4674809"/>
            <a:ext cx="3423920" cy="471924"/>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Release</a:t>
            </a:r>
          </a:p>
        </p:txBody>
      </p:sp>
      <p:sp>
        <p:nvSpPr>
          <p:cNvPr id="27" name="Arrow: Down 26">
            <a:extLst>
              <a:ext uri="{FF2B5EF4-FFF2-40B4-BE49-F238E27FC236}">
                <a16:creationId xmlns:a16="http://schemas.microsoft.com/office/drawing/2014/main" id="{5F3E7FA3-B34E-4F2D-BD37-013C28EC1C7A}"/>
              </a:ext>
            </a:extLst>
          </p:cNvPr>
          <p:cNvSpPr/>
          <p:nvPr/>
        </p:nvSpPr>
        <p:spPr>
          <a:xfrm>
            <a:off x="1122015" y="1125330"/>
            <a:ext cx="692324" cy="4897515"/>
          </a:xfrm>
          <a:prstGeom prst="downArrow">
            <a:avLst/>
          </a:prstGeom>
          <a:gradFill>
            <a:gsLst>
              <a:gs pos="0">
                <a:schemeClr val="accent4">
                  <a:lumMod val="75000"/>
                </a:schemeClr>
              </a:gs>
              <a:gs pos="31000">
                <a:srgbClr val="0070C0"/>
              </a:gs>
              <a:gs pos="16000">
                <a:schemeClr val="tx2"/>
              </a:gs>
              <a:gs pos="46000">
                <a:schemeClr val="accent3">
                  <a:lumMod val="60000"/>
                  <a:lumOff val="40000"/>
                </a:schemeClr>
              </a:gs>
              <a:gs pos="62000">
                <a:srgbClr val="FF9900"/>
              </a:gs>
              <a:gs pos="80000">
                <a:srgbClr val="FF0000"/>
              </a:gs>
              <a:gs pos="100000">
                <a:srgbClr val="C00000"/>
              </a:gs>
            </a:gsLst>
            <a:lin ang="54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8" name="Graphic 27" descr="Dollar">
            <a:extLst>
              <a:ext uri="{FF2B5EF4-FFF2-40B4-BE49-F238E27FC236}">
                <a16:creationId xmlns:a16="http://schemas.microsoft.com/office/drawing/2014/main" id="{81095D80-715C-411B-A4B2-76838ADD842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638" y="1043478"/>
            <a:ext cx="335288" cy="335288"/>
          </a:xfrm>
          <a:prstGeom prst="rect">
            <a:avLst/>
          </a:prstGeom>
        </p:spPr>
      </p:pic>
      <p:pic>
        <p:nvPicPr>
          <p:cNvPr id="29" name="Graphic 28" descr="Dollar">
            <a:extLst>
              <a:ext uri="{FF2B5EF4-FFF2-40B4-BE49-F238E27FC236}">
                <a16:creationId xmlns:a16="http://schemas.microsoft.com/office/drawing/2014/main" id="{1C3C46C6-229F-4047-8E48-91372A2800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490" y="4834115"/>
            <a:ext cx="981814" cy="981814"/>
          </a:xfrm>
          <a:prstGeom prst="rect">
            <a:avLst/>
          </a:prstGeom>
        </p:spPr>
      </p:pic>
      <p:sp>
        <p:nvSpPr>
          <p:cNvPr id="30" name="Rectangle 29">
            <a:extLst>
              <a:ext uri="{FF2B5EF4-FFF2-40B4-BE49-F238E27FC236}">
                <a16:creationId xmlns:a16="http://schemas.microsoft.com/office/drawing/2014/main" id="{708BB48B-52C4-483C-9B40-5E2374682EBD}"/>
              </a:ext>
            </a:extLst>
          </p:cNvPr>
          <p:cNvSpPr/>
          <p:nvPr/>
        </p:nvSpPr>
        <p:spPr>
          <a:xfrm>
            <a:off x="1926084" y="5253391"/>
            <a:ext cx="3423920" cy="471924"/>
          </a:xfrm>
          <a:prstGeom prst="rect">
            <a:avLst/>
          </a:prstGeom>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rPr>
              <a:t>In-Field</a:t>
            </a:r>
          </a:p>
        </p:txBody>
      </p:sp>
      <p:pic>
        <p:nvPicPr>
          <p:cNvPr id="31" name="Graphic 30" descr="Dollar">
            <a:extLst>
              <a:ext uri="{FF2B5EF4-FFF2-40B4-BE49-F238E27FC236}">
                <a16:creationId xmlns:a16="http://schemas.microsoft.com/office/drawing/2014/main" id="{8FA7EC40-58E9-41D7-86A2-9081BF21F8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3483" y="2308790"/>
            <a:ext cx="469825" cy="469825"/>
          </a:xfrm>
          <a:prstGeom prst="rect">
            <a:avLst/>
          </a:prstGeom>
        </p:spPr>
      </p:pic>
      <p:pic>
        <p:nvPicPr>
          <p:cNvPr id="32" name="Graphic 31" descr="Dollar">
            <a:extLst>
              <a:ext uri="{FF2B5EF4-FFF2-40B4-BE49-F238E27FC236}">
                <a16:creationId xmlns:a16="http://schemas.microsoft.com/office/drawing/2014/main" id="{C0A0F4D6-C302-4A88-8C54-0AC1C46FFE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0465" y="3935678"/>
            <a:ext cx="787633" cy="787633"/>
          </a:xfrm>
          <a:prstGeom prst="rect">
            <a:avLst/>
          </a:prstGeom>
        </p:spPr>
      </p:pic>
      <p:pic>
        <p:nvPicPr>
          <p:cNvPr id="33" name="Graphic 32" descr="Dollar">
            <a:extLst>
              <a:ext uri="{FF2B5EF4-FFF2-40B4-BE49-F238E27FC236}">
                <a16:creationId xmlns:a16="http://schemas.microsoft.com/office/drawing/2014/main" id="{5B5609B1-2E93-4CF6-96F2-F5AE4BB9D1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959" y="3111444"/>
            <a:ext cx="636875" cy="636875"/>
          </a:xfrm>
          <a:prstGeom prst="rect">
            <a:avLst/>
          </a:prstGeom>
        </p:spPr>
      </p:pic>
      <p:pic>
        <p:nvPicPr>
          <p:cNvPr id="34" name="Graphic 33" descr="Dollar">
            <a:extLst>
              <a:ext uri="{FF2B5EF4-FFF2-40B4-BE49-F238E27FC236}">
                <a16:creationId xmlns:a16="http://schemas.microsoft.com/office/drawing/2014/main" id="{A36A5A72-6053-4C45-9B45-1EBC617DAF9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5269" y="1731907"/>
            <a:ext cx="369967" cy="369967"/>
          </a:xfrm>
          <a:prstGeom prst="rect">
            <a:avLst/>
          </a:prstGeom>
        </p:spPr>
      </p:pic>
    </p:spTree>
    <p:extLst>
      <p:ext uri="{BB962C8B-B14F-4D97-AF65-F5344CB8AC3E}">
        <p14:creationId xmlns:p14="http://schemas.microsoft.com/office/powerpoint/2010/main" val="37996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t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l" id="{050A8466-C10B-48CD-9F58-0A08CDE740B8}" vid="{9181DE38-7D37-4B36-9A8B-73C2A2F4B7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EB5EC108112C4AACB011763034394F" ma:contentTypeVersion="12" ma:contentTypeDescription="Create a new document." ma:contentTypeScope="" ma:versionID="493d9ff710f6d494bd717a94b3d9d19e">
  <xsd:schema xmlns:xsd="http://www.w3.org/2001/XMLSchema" xmlns:xs="http://www.w3.org/2001/XMLSchema" xmlns:p="http://schemas.microsoft.com/office/2006/metadata/properties" xmlns:ns2="46b5e5b8-aa4b-43c7-aa4a-5deefdd27431" xmlns:ns3="770d00fd-782d-44f8-9ce2-b95561456b0d" targetNamespace="http://schemas.microsoft.com/office/2006/metadata/properties" ma:root="true" ma:fieldsID="0afde98bcc4c08781cd3658c9f5444f3" ns2:_="" ns3:_="">
    <xsd:import namespace="46b5e5b8-aa4b-43c7-aa4a-5deefdd27431"/>
    <xsd:import namespace="770d00fd-782d-44f8-9ce2-b95561456b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5e5b8-aa4b-43c7-aa4a-5deefdd274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0d00fd-782d-44f8-9ce2-b95561456b0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770d00fd-782d-44f8-9ce2-b95561456b0d">
      <UserInfo>
        <DisplayName>Hands, Jonmichael P</DisplayName>
        <AccountId>385</AccountId>
        <AccountType/>
      </UserInfo>
      <UserInfo>
        <DisplayName>Baca, Jim S</DisplayName>
        <AccountId>13</AccountId>
        <AccountType/>
      </UserInfo>
      <UserInfo>
        <DisplayName>Gottschlich, Justin</DisplayName>
        <AccountId>19</AccountId>
        <AccountType/>
      </UserInfo>
      <UserInfo>
        <DisplayName>Reed, Michael A</DisplayName>
        <AccountId>386</AccountId>
        <AccountType/>
      </UserInfo>
    </SharedWithUsers>
  </documentManagement>
</p:properties>
</file>

<file path=customXml/itemProps1.xml><?xml version="1.0" encoding="utf-8"?>
<ds:datastoreItem xmlns:ds="http://schemas.openxmlformats.org/officeDocument/2006/customXml" ds:itemID="{507F03AF-90F2-41FB-A3CD-41504048D6B7}">
  <ds:schemaRefs>
    <ds:schemaRef ds:uri="http://schemas.microsoft.com/sharepoint/v3/contenttype/forms"/>
  </ds:schemaRefs>
</ds:datastoreItem>
</file>

<file path=customXml/itemProps2.xml><?xml version="1.0" encoding="utf-8"?>
<ds:datastoreItem xmlns:ds="http://schemas.openxmlformats.org/officeDocument/2006/customXml" ds:itemID="{1965167B-BE6D-407C-8780-7F930A9DB2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b5e5b8-aa4b-43c7-aa4a-5deefdd27431"/>
    <ds:schemaRef ds:uri="770d00fd-782d-44f8-9ce2-b95561456b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9E968D-256D-4AA6-B85F-94EAC2454B78}">
  <ds:schemaRefs>
    <ds:schemaRef ds:uri="http://schemas.microsoft.com/office/infopath/2007/PartnerControls"/>
    <ds:schemaRef ds:uri="http://schemas.microsoft.com/office/2006/documentManagement/types"/>
    <ds:schemaRef ds:uri="46b5e5b8-aa4b-43c7-aa4a-5deefdd27431"/>
    <ds:schemaRef ds:uri="http://purl.org/dc/dcmitype/"/>
    <ds:schemaRef ds:uri="770d00fd-782d-44f8-9ce2-b95561456b0d"/>
    <ds:schemaRef ds:uri="http://www.w3.org/XML/1998/namespace"/>
    <ds:schemaRef ds:uri="http://purl.org/dc/terms/"/>
    <ds:schemaRef ds:uri="http://purl.org/dc/elements/1.1/"/>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6558</TotalTime>
  <Words>7295</Words>
  <Application>Microsoft Office PowerPoint</Application>
  <PresentationFormat>Widescreen</PresentationFormat>
  <Paragraphs>1033</Paragraphs>
  <Slides>42</Slides>
  <Notes>16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42</vt:i4>
      </vt:variant>
    </vt:vector>
  </HeadingPairs>
  <TitlesOfParts>
    <vt:vector size="58" baseType="lpstr">
      <vt:lpstr>Arial</vt:lpstr>
      <vt:lpstr>Calibri</vt:lpstr>
      <vt:lpstr>Cambria Math</vt:lpstr>
      <vt:lpstr>Consolas</vt:lpstr>
      <vt:lpstr>Helvetica Neue Medium</vt:lpstr>
      <vt:lpstr>Intel Clear</vt:lpstr>
      <vt:lpstr>Intel Clear Light</vt:lpstr>
      <vt:lpstr>Intel Clear Pro</vt:lpstr>
      <vt:lpstr>intel-clear</vt:lpstr>
      <vt:lpstr>Neo Sans Intel</vt:lpstr>
      <vt:lpstr>Noto Sans Regular</vt:lpstr>
      <vt:lpstr>StarSymbol</vt:lpstr>
      <vt:lpstr>Symbol</vt:lpstr>
      <vt:lpstr>Verdana</vt:lpstr>
      <vt:lpstr>Wingdings</vt:lpstr>
      <vt:lpstr>Intel</vt:lpstr>
      <vt:lpstr>Autonomous Machine Programming Cost of Faults in Products  Non-volatile memory Solutions Group (NSG)  </vt:lpstr>
      <vt:lpstr>Problem Statement </vt:lpstr>
      <vt:lpstr>Environment Observation and Hypothesis</vt:lpstr>
      <vt:lpstr>Customer Telemetry Fault Resolution  Time Reduction from Quality Data</vt:lpstr>
      <vt:lpstr>Data Dell PMAX vs. MRES Case Study</vt:lpstr>
      <vt:lpstr>Telemetry Metrics Dashboard</vt:lpstr>
      <vt:lpstr>Comprehending the Costs of Code and Faults Focusing on development improvements</vt:lpstr>
      <vt:lpstr>Quantification of the Global Costs Associated with Development</vt:lpstr>
      <vt:lpstr>Business Unit: Software and Defect Cost Estimates</vt:lpstr>
      <vt:lpstr>Business Unit: Acceleration Code Development Costs &amp; Savings</vt:lpstr>
      <vt:lpstr>Development Time (Dev Time) Spend:  Preparing for Data Mining</vt:lpstr>
      <vt:lpstr>Dev Time: Atlassian Application Programming Interface (API)</vt:lpstr>
      <vt:lpstr>Product Family: Data Labels and Mining</vt:lpstr>
      <vt:lpstr>Product Family: Retrospective Concerns</vt:lpstr>
      <vt:lpstr>Product Family: Meta Data Indicators</vt:lpstr>
      <vt:lpstr>Comprehending the Scope of Flaws NASA case study application *If precise meta data exists, we can apply the NPSG model to the seen faults.</vt:lpstr>
      <vt:lpstr>Business Unit: Intel to NASA Model Translation</vt:lpstr>
      <vt:lpstr>Field Statistical Study: Projections and Model</vt:lpstr>
      <vt:lpstr>Cost Analysis: Projection for a Single Flaw</vt:lpstr>
      <vt:lpstr>Estimating Cost Debug of a Program: ADP</vt:lpstr>
      <vt:lpstr>Intel Labs: MPR Control Flag Collaboration</vt:lpstr>
      <vt:lpstr>Finding Code Anomalies</vt:lpstr>
      <vt:lpstr>Existing Systems Can Identify Code Anomalies</vt:lpstr>
      <vt:lpstr>Intel Wide Collaboration Control Flag GUI: Production Code</vt:lpstr>
      <vt:lpstr>Machine Programming Research (MPR):  Bug Detection ControlFlag</vt:lpstr>
      <vt:lpstr>Memory error caught by Control Flag</vt:lpstr>
      <vt:lpstr>Anomalies that look like a bug: type error</vt:lpstr>
      <vt:lpstr>Possible divide by 0</vt:lpstr>
      <vt:lpstr>Missing NULL check; missing return value check</vt:lpstr>
      <vt:lpstr>Not using named constant; constant on right hand for equality</vt:lpstr>
      <vt:lpstr>Cost Analysis: Anticipated Range</vt:lpstr>
      <vt:lpstr>NASA Inspired Fault Cost Model: Control Flag (Normalized)</vt:lpstr>
      <vt:lpstr>Cost Analysis: RAW to verified faults, reducing BU overhead</vt:lpstr>
      <vt:lpstr>Latest Scan: Control Flag Summary</vt:lpstr>
      <vt:lpstr>References</vt:lpstr>
      <vt:lpstr>Special Thanks for Telemetry and RAAD Collaborators</vt:lpstr>
      <vt:lpstr>MACHINE PROGRAMMING Research (MPR)</vt:lpstr>
      <vt:lpstr>Huge Thank You (1)!</vt:lpstr>
      <vt:lpstr>Huge Thank You (2)!</vt:lpstr>
      <vt:lpstr>Questions &amp; Answers</vt:lpstr>
      <vt:lpstr>Appendix Material</vt:lpstr>
      <vt:lpstr>RAAD MP Path-Finding</vt:lpstr>
    </vt:vector>
  </TitlesOfParts>
  <Company>Intel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Tarango</dc:creator>
  <cp:lastModifiedBy>Tarango, Joseph D</cp:lastModifiedBy>
  <cp:revision>2453</cp:revision>
  <dcterms:created xsi:type="dcterms:W3CDTF">2018-07-26T16:49:02Z</dcterms:created>
  <dcterms:modified xsi:type="dcterms:W3CDTF">2022-04-08T18:35:02Z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79a2b83f-8ed3-4735-a2da-b465251fd646</vt:lpwstr>
  </property>
  <property fmtid="{D5CDD505-2E9C-101B-9397-08002B2CF9AE}" pid="3" name="CTP_TimeStamp">
    <vt:lpwstr>2020-03-25 14:30:59Z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0x0101006DEB5EC108112C4AACB011763034394F</vt:lpwstr>
  </property>
</Properties>
</file>